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Lst>
  <p:notesMasterIdLst>
    <p:notesMasterId r:id="rId18"/>
  </p:notesMasterIdLst>
  <p:handoutMasterIdLst>
    <p:handoutMasterId r:id="rId19"/>
  </p:handoutMasterIdLst>
  <p:sldIdLst>
    <p:sldId id="413" r:id="rId5"/>
    <p:sldId id="870" r:id="rId6"/>
    <p:sldId id="259" r:id="rId7"/>
    <p:sldId id="871" r:id="rId8"/>
    <p:sldId id="853" r:id="rId9"/>
    <p:sldId id="854" r:id="rId10"/>
    <p:sldId id="365" r:id="rId11"/>
    <p:sldId id="861" r:id="rId12"/>
    <p:sldId id="865" r:id="rId13"/>
    <p:sldId id="872" r:id="rId14"/>
    <p:sldId id="399" r:id="rId15"/>
    <p:sldId id="868" r:id="rId16"/>
    <p:sldId id="873" r:id="rId17"/>
  </p:sldIdLst>
  <p:sldSz cx="24384000" cy="13716000"/>
  <p:notesSz cx="7011988" cy="92979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1pPr>
    <a:lvl2pPr marL="0" marR="0" indent="2286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2pPr>
    <a:lvl3pPr marL="0" marR="0" indent="4572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3pPr>
    <a:lvl4pPr marL="0" marR="0" indent="6858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4pPr>
    <a:lvl5pPr marL="0" marR="0" indent="9144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5pPr>
    <a:lvl6pPr marL="0" marR="0" indent="11430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6pPr>
    <a:lvl7pPr marL="0" marR="0" indent="13716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7pPr>
    <a:lvl8pPr marL="0" marR="0" indent="16002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8pPr>
    <a:lvl9pPr marL="0" marR="0" indent="182880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lvl9pPr>
  </p:defaultTextStyle>
  <p:extLst>
    <p:ext uri="{EFAFB233-063F-42B5-8137-9DF3F51BA10A}">
      <p15:sldGuideLst xmlns:p15="http://schemas.microsoft.com/office/powerpoint/2012/main">
        <p15:guide id="1" orient="horz" pos="3048" userDrawn="1">
          <p15:clr>
            <a:srgbClr val="A4A3A4"/>
          </p15:clr>
        </p15:guide>
        <p15:guide id="2"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B8C8C"/>
    <a:srgbClr val="01A7E1"/>
    <a:srgbClr val="FFFFFF"/>
    <a:srgbClr val="E6E6E6"/>
    <a:srgbClr val="000000"/>
    <a:srgbClr val="A8A9A9"/>
    <a:srgbClr val="DCDDDF"/>
    <a:srgbClr val="B9BABA"/>
    <a:srgbClr val="58CAF1"/>
    <a:srgbClr val="92D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47" autoAdjust="0"/>
    <p:restoredTop sz="32632" autoAdjust="0"/>
  </p:normalViewPr>
  <p:slideViewPr>
    <p:cSldViewPr snapToGrid="0" snapToObjects="1">
      <p:cViewPr varScale="1">
        <p:scale>
          <a:sx n="15" d="100"/>
          <a:sy n="15" d="100"/>
        </p:scale>
        <p:origin x="3416" y="232"/>
      </p:cViewPr>
      <p:guideLst>
        <p:guide orient="horz" pos="3048"/>
        <p:guide pos="1056"/>
      </p:guideLst>
    </p:cSldViewPr>
  </p:slideViewPr>
  <p:notesTextViewPr>
    <p:cViewPr>
      <p:scale>
        <a:sx n="3" d="2"/>
        <a:sy n="3" d="2"/>
      </p:scale>
      <p:origin x="0" y="0"/>
    </p:cViewPr>
  </p:notesTextViewPr>
  <p:sorterViewPr>
    <p:cViewPr>
      <p:scale>
        <a:sx n="66" d="100"/>
        <a:sy n="66" d="100"/>
      </p:scale>
      <p:origin x="0" y="-27018"/>
    </p:cViewPr>
  </p:sorterViewPr>
  <p:notesViewPr>
    <p:cSldViewPr snapToGrid="0" snapToObjects="1">
      <p:cViewPr varScale="1">
        <p:scale>
          <a:sx n="125" d="100"/>
          <a:sy n="125" d="100"/>
        </p:scale>
        <p:origin x="2104"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B63DD4-44C9-0942-8E0C-2E27967C5F8F}"/>
              </a:ext>
            </a:extLst>
          </p:cNvPr>
          <p:cNvSpPr>
            <a:spLocks noGrp="1"/>
          </p:cNvSpPr>
          <p:nvPr>
            <p:ph type="hdr" sz="quarter"/>
          </p:nvPr>
        </p:nvSpPr>
        <p:spPr>
          <a:xfrm>
            <a:off x="0" y="2"/>
            <a:ext cx="3038528" cy="466514"/>
          </a:xfrm>
          <a:prstGeom prst="rect">
            <a:avLst/>
          </a:prstGeom>
        </p:spPr>
        <p:txBody>
          <a:bodyPr vert="horz" lIns="93191" tIns="46596" rIns="93191" bIns="46596" rtlCol="0"/>
          <a:lstStyle>
            <a:lvl1pPr algn="l">
              <a:defRPr sz="1300"/>
            </a:lvl1pPr>
          </a:lstStyle>
          <a:p>
            <a:endParaRPr lang="en-US"/>
          </a:p>
        </p:txBody>
      </p:sp>
      <p:sp>
        <p:nvSpPr>
          <p:cNvPr id="3" name="Date Placeholder 2">
            <a:extLst>
              <a:ext uri="{FF2B5EF4-FFF2-40B4-BE49-F238E27FC236}">
                <a16:creationId xmlns:a16="http://schemas.microsoft.com/office/drawing/2014/main" id="{15A281A8-ED75-7748-A7B2-F2959E077EE6}"/>
              </a:ext>
            </a:extLst>
          </p:cNvPr>
          <p:cNvSpPr>
            <a:spLocks noGrp="1"/>
          </p:cNvSpPr>
          <p:nvPr>
            <p:ph type="dt" sz="quarter" idx="1"/>
          </p:nvPr>
        </p:nvSpPr>
        <p:spPr>
          <a:xfrm>
            <a:off x="3971837" y="2"/>
            <a:ext cx="3038528" cy="466514"/>
          </a:xfrm>
          <a:prstGeom prst="rect">
            <a:avLst/>
          </a:prstGeom>
        </p:spPr>
        <p:txBody>
          <a:bodyPr vert="horz" lIns="93191" tIns="46596" rIns="93191" bIns="46596" rtlCol="0"/>
          <a:lstStyle>
            <a:lvl1pPr algn="r">
              <a:defRPr sz="1300"/>
            </a:lvl1pPr>
          </a:lstStyle>
          <a:p>
            <a:fld id="{13F39B91-59E3-8744-A2FB-C1730ECA3716}" type="datetimeFigureOut">
              <a:rPr lang="en-US" smtClean="0"/>
              <a:t>3/5/24</a:t>
            </a:fld>
            <a:endParaRPr lang="en-US"/>
          </a:p>
        </p:txBody>
      </p:sp>
      <p:sp>
        <p:nvSpPr>
          <p:cNvPr id="4" name="Footer Placeholder 3">
            <a:extLst>
              <a:ext uri="{FF2B5EF4-FFF2-40B4-BE49-F238E27FC236}">
                <a16:creationId xmlns:a16="http://schemas.microsoft.com/office/drawing/2014/main" id="{9C02359B-3315-3942-80BA-0BEF3AD1CD41}"/>
              </a:ext>
            </a:extLst>
          </p:cNvPr>
          <p:cNvSpPr>
            <a:spLocks noGrp="1"/>
          </p:cNvSpPr>
          <p:nvPr>
            <p:ph type="ftr" sz="quarter" idx="2"/>
          </p:nvPr>
        </p:nvSpPr>
        <p:spPr>
          <a:xfrm>
            <a:off x="0" y="8831475"/>
            <a:ext cx="3038528" cy="466513"/>
          </a:xfrm>
          <a:prstGeom prst="rect">
            <a:avLst/>
          </a:prstGeom>
        </p:spPr>
        <p:txBody>
          <a:bodyPr vert="horz" lIns="93191" tIns="46596" rIns="93191" bIns="4659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E6D9BC27-FA91-9041-B639-B4D9A9686E2A}"/>
              </a:ext>
            </a:extLst>
          </p:cNvPr>
          <p:cNvSpPr>
            <a:spLocks noGrp="1"/>
          </p:cNvSpPr>
          <p:nvPr>
            <p:ph type="sldNum" sz="quarter" idx="3"/>
          </p:nvPr>
        </p:nvSpPr>
        <p:spPr>
          <a:xfrm>
            <a:off x="3971837" y="8831475"/>
            <a:ext cx="3038528" cy="466513"/>
          </a:xfrm>
          <a:prstGeom prst="rect">
            <a:avLst/>
          </a:prstGeom>
        </p:spPr>
        <p:txBody>
          <a:bodyPr vert="horz" lIns="93191" tIns="46596" rIns="93191" bIns="46596" rtlCol="0" anchor="b"/>
          <a:lstStyle>
            <a:lvl1pPr algn="r">
              <a:defRPr sz="1300"/>
            </a:lvl1pPr>
          </a:lstStyle>
          <a:p>
            <a:fld id="{1642E338-F243-EF4C-B7A4-5F5D47626391}" type="slidenum">
              <a:rPr lang="en-US" smtClean="0"/>
              <a:t>‹#›</a:t>
            </a:fld>
            <a:endParaRPr lang="en-US"/>
          </a:p>
        </p:txBody>
      </p:sp>
    </p:spTree>
    <p:extLst>
      <p:ext uri="{BB962C8B-B14F-4D97-AF65-F5344CB8AC3E}">
        <p14:creationId xmlns:p14="http://schemas.microsoft.com/office/powerpoint/2010/main" val="134465825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xfrm>
            <a:off x="407988" y="698500"/>
            <a:ext cx="6196012" cy="3486150"/>
          </a:xfrm>
          <a:prstGeom prst="rect">
            <a:avLst/>
          </a:prstGeom>
        </p:spPr>
        <p:txBody>
          <a:bodyPr lIns="93191" tIns="46596" rIns="93191" bIns="46596"/>
          <a:lstStyle/>
          <a:p>
            <a:endParaRPr dirty="0"/>
          </a:p>
        </p:txBody>
      </p:sp>
      <p:sp>
        <p:nvSpPr>
          <p:cNvPr id="723" name="Shape 723"/>
          <p:cNvSpPr>
            <a:spLocks noGrp="1"/>
          </p:cNvSpPr>
          <p:nvPr>
            <p:ph type="body" sz="quarter" idx="1"/>
          </p:nvPr>
        </p:nvSpPr>
        <p:spPr>
          <a:xfrm>
            <a:off x="934934" y="4416546"/>
            <a:ext cx="5142125" cy="4184095"/>
          </a:xfrm>
          <a:prstGeom prst="rect">
            <a:avLst/>
          </a:prstGeom>
        </p:spPr>
        <p:txBody>
          <a:bodyPr lIns="93191" tIns="46596" rIns="93191" bIns="46596"/>
          <a:lstStyle/>
          <a:p>
            <a:endParaRPr dirty="0"/>
          </a:p>
        </p:txBody>
      </p:sp>
    </p:spTree>
    <p:extLst>
      <p:ext uri="{BB962C8B-B14F-4D97-AF65-F5344CB8AC3E}">
        <p14:creationId xmlns:p14="http://schemas.microsoft.com/office/powerpoint/2010/main" val="612931628"/>
      </p:ext>
    </p:extLst>
  </p:cSld>
  <p:clrMap bg1="lt1" tx1="dk1" bg2="lt2" tx2="dk2" accent1="accent1" accent2="accent2" accent3="accent3" accent4="accent4" accent5="accent5" accent6="accent6" hlink="hlink" folHlink="folHlink"/>
  <p:hf/>
  <p:notesStyle>
    <a:lvl1pPr defTabSz="457200" latinLnBrk="0">
      <a:lnSpc>
        <a:spcPct val="117999"/>
      </a:lnSpc>
      <a:defRPr sz="11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pPr algn="l"/>
            <a:endParaRPr lang="en-US" sz="17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8959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146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363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91" tIns="46596" rIns="93191" bIns="46596"/>
          <a:lstStyle/>
          <a:p>
            <a:fld id="{5B96904F-36CE-4B51-9942-D1E2844781DC}" type="slidenum">
              <a:rPr lang="en-US" smtClean="0"/>
              <a:t>12</a:t>
            </a:fld>
            <a:endParaRPr lang="en-US" dirty="0"/>
          </a:p>
        </p:txBody>
      </p:sp>
    </p:spTree>
    <p:extLst>
      <p:ext uri="{BB962C8B-B14F-4D97-AF65-F5344CB8AC3E}">
        <p14:creationId xmlns:p14="http://schemas.microsoft.com/office/powerpoint/2010/main" val="150465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834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56640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sz="17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67004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313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594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365671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51060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33619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5609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Left Header">
    <p:spTree>
      <p:nvGrpSpPr>
        <p:cNvPr id="1" name=""/>
        <p:cNvGrpSpPr/>
        <p:nvPr/>
      </p:nvGrpSpPr>
      <p:grpSpPr>
        <a:xfrm>
          <a:off x="0" y="0"/>
          <a:ext cx="0" cy="0"/>
          <a:chOff x="0" y="0"/>
          <a:chExt cx="0" cy="0"/>
        </a:xfrm>
      </p:grpSpPr>
      <p:sp>
        <p:nvSpPr>
          <p:cNvPr id="11" name="Shape 11"/>
          <p:cNvSpPr>
            <a:spLocks noGrp="1"/>
          </p:cNvSpPr>
          <p:nvPr>
            <p:ph type="body" sz="quarter" idx="1"/>
          </p:nvPr>
        </p:nvSpPr>
        <p:spPr>
          <a:xfrm>
            <a:off x="2722648" y="7447468"/>
            <a:ext cx="7526810" cy="3016251"/>
          </a:xfrm>
          <a:prstGeom prst="rect">
            <a:avLst/>
          </a:prstGeom>
        </p:spPr>
        <p:txBody>
          <a:bodyPr anchor="t">
            <a:noAutofit/>
          </a:bodyPr>
          <a:lstStyle>
            <a:lvl1pPr marL="0" indent="0">
              <a:spcBef>
                <a:spcPts val="0"/>
              </a:spcBef>
              <a:buSzTx/>
              <a:buNone/>
            </a:lvl1pPr>
            <a:lvl2pPr marL="0" indent="228600">
              <a:spcBef>
                <a:spcPts val="0"/>
              </a:spcBef>
              <a:buSzTx/>
              <a:buNone/>
            </a:lvl2pPr>
            <a:lvl3pPr marL="0" indent="457200">
              <a:spcBef>
                <a:spcPts val="0"/>
              </a:spcBef>
              <a:buSzTx/>
              <a:buNone/>
            </a:lvl3pPr>
            <a:lvl4pPr marL="0" indent="685800">
              <a:spcBef>
                <a:spcPts val="0"/>
              </a:spcBef>
              <a:buSzTx/>
              <a:buNone/>
            </a:lvl4pPr>
            <a:lvl5pPr marL="0" indent="914400">
              <a:spcBef>
                <a:spcPts val="0"/>
              </a:spcBef>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Shape 12"/>
          <p:cNvSpPr>
            <a:spLocks noGrp="1"/>
          </p:cNvSpPr>
          <p:nvPr>
            <p:ph type="title"/>
          </p:nvPr>
        </p:nvSpPr>
        <p:spPr>
          <a:xfrm>
            <a:off x="2716605" y="4102244"/>
            <a:ext cx="6876509" cy="2627631"/>
          </a:xfrm>
          <a:prstGeom prst="rect">
            <a:avLst/>
          </a:prstGeom>
        </p:spPr>
        <p:txBody>
          <a:bodyPr anchor="t"/>
          <a:lstStyle>
            <a:lvl1pPr>
              <a:defRPr>
                <a:solidFill>
                  <a:srgbClr val="01A7E1"/>
                </a:solidFill>
              </a:defRPr>
            </a:lvl1pPr>
          </a:lstStyle>
          <a:p>
            <a:r>
              <a:rPr lang="en-US"/>
              <a:t>Click to edit Master title style</a:t>
            </a:r>
            <a:endParaRPr dirty="0"/>
          </a:p>
        </p:txBody>
      </p:sp>
      <p:sp>
        <p:nvSpPr>
          <p:cNvPr id="13" name="Shape 13"/>
          <p:cNvSpPr>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pic>
        <p:nvPicPr>
          <p:cNvPr id="7" name="Picture 6">
            <a:extLst>
              <a:ext uri="{FF2B5EF4-FFF2-40B4-BE49-F238E27FC236}">
                <a16:creationId xmlns:a16="http://schemas.microsoft.com/office/drawing/2014/main" id="{A02C030B-CDA4-2944-B2C4-AC47DB6C05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82021" y="12018183"/>
            <a:ext cx="3080085" cy="1073672"/>
          </a:xfrm>
          <a:prstGeom prst="rect">
            <a:avLst/>
          </a:prstGeom>
        </p:spPr>
      </p:pic>
    </p:spTree>
    <p:extLst>
      <p:ext uri="{BB962C8B-B14F-4D97-AF65-F5344CB8AC3E}">
        <p14:creationId xmlns:p14="http://schemas.microsoft.com/office/powerpoint/2010/main" val="293963548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2"/>
            <a:ext cx="11176000" cy="13715997"/>
          </a:xfrm>
          <a:prstGeom prst="rect">
            <a:avLst/>
          </a:prstGeom>
          <a:solidFill>
            <a:schemeClr val="bg1">
              <a:lumMod val="95000"/>
            </a:schemeClr>
          </a:solidFill>
          <a:ln w="19050">
            <a:noFill/>
          </a:ln>
        </p:spPr>
        <p:txBody>
          <a:bodyPr tIns="0" bIns="182880" anchor="b"/>
          <a:lstStyle>
            <a:lvl1pPr algn="ctr">
              <a:buNone/>
              <a:defRPr sz="2800"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12166602" y="2356855"/>
            <a:ext cx="11165037" cy="462013"/>
          </a:xfrm>
          <a:prstGeom prst="rect">
            <a:avLst/>
          </a:prstGeom>
        </p:spPr>
        <p:txBody>
          <a:bodyPr wrap="none" lIns="0" tIns="0" rIns="0" bIns="0" anchor="ctr">
            <a:noAutofit/>
          </a:bodyPr>
          <a:lstStyle>
            <a:lvl1pPr marL="0" indent="0" algn="l">
              <a:buNone/>
              <a:defRPr sz="4267" b="0" baseline="0">
                <a:solidFill>
                  <a:schemeClr val="tx1">
                    <a:lumMod val="75000"/>
                    <a:lumOff val="25000"/>
                  </a:schemeClr>
                </a:solidFill>
                <a:latin typeface="+mn-lt"/>
                <a:ea typeface="Roboto" panose="02000000000000000000" pitchFamily="2" charset="0"/>
              </a:defRPr>
            </a:lvl1pPr>
            <a:lvl2pPr marL="1219186" indent="0">
              <a:buNone/>
              <a:defRPr sz="3200"/>
            </a:lvl2pPr>
            <a:lvl3pPr marL="2438369" indent="0">
              <a:buNone/>
              <a:defRPr sz="2667"/>
            </a:lvl3pPr>
            <a:lvl4pPr marL="3657555" indent="0">
              <a:buNone/>
              <a:defRPr sz="2400"/>
            </a:lvl4pPr>
            <a:lvl5pPr marL="4876738" indent="0">
              <a:buNone/>
              <a:defRPr sz="2400"/>
            </a:lvl5pPr>
            <a:lvl6pPr marL="6095924" indent="0">
              <a:buNone/>
              <a:defRPr sz="2400"/>
            </a:lvl6pPr>
            <a:lvl7pPr marL="7315107" indent="0">
              <a:buNone/>
              <a:defRPr sz="2400"/>
            </a:lvl7pPr>
            <a:lvl8pPr marL="8534293" indent="0">
              <a:buNone/>
              <a:defRPr sz="2400"/>
            </a:lvl8pPr>
            <a:lvl9pPr marL="9753479" indent="0">
              <a:buNone/>
              <a:defRPr sz="2400"/>
            </a:lvl9pPr>
          </a:lstStyle>
          <a:p>
            <a:pPr lvl="0"/>
            <a:r>
              <a:rPr lang="en-US" dirty="0"/>
              <a:t>CLICK TO EDITE SUBTITLE</a:t>
            </a:r>
          </a:p>
        </p:txBody>
      </p:sp>
      <p:sp>
        <p:nvSpPr>
          <p:cNvPr id="9" name="Title 2"/>
          <p:cNvSpPr>
            <a:spLocks noGrp="1"/>
          </p:cNvSpPr>
          <p:nvPr>
            <p:ph type="title" hasCustomPrompt="1"/>
          </p:nvPr>
        </p:nvSpPr>
        <p:spPr>
          <a:xfrm>
            <a:off x="12166602" y="910170"/>
            <a:ext cx="11165037" cy="1321021"/>
          </a:xfrm>
          <a:prstGeom prst="rect">
            <a:avLst/>
          </a:prstGeom>
        </p:spPr>
        <p:txBody>
          <a:bodyPr lIns="0" tIns="0" rIns="0" bIns="0" anchor="ctr"/>
          <a:lstStyle>
            <a:lvl1pPr algn="l">
              <a:defRPr sz="9600">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326656674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Header AL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95F1A-4141-3A4F-BBF8-AA13CE877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82021" y="12018183"/>
            <a:ext cx="3080085" cy="1073672"/>
          </a:xfrm>
          <a:prstGeom prst="rect">
            <a:avLst/>
          </a:prstGeom>
        </p:spPr>
      </p:pic>
      <p:sp>
        <p:nvSpPr>
          <p:cNvPr id="5" name="Shape 11">
            <a:extLst>
              <a:ext uri="{FF2B5EF4-FFF2-40B4-BE49-F238E27FC236}">
                <a16:creationId xmlns:a16="http://schemas.microsoft.com/office/drawing/2014/main" id="{FC926825-CFF0-A74E-8BC4-8E8057C5C41B}"/>
              </a:ext>
            </a:extLst>
          </p:cNvPr>
          <p:cNvSpPr>
            <a:spLocks noGrp="1"/>
          </p:cNvSpPr>
          <p:nvPr>
            <p:ph type="body" sz="quarter" idx="1"/>
          </p:nvPr>
        </p:nvSpPr>
        <p:spPr>
          <a:xfrm>
            <a:off x="11282082" y="3578451"/>
            <a:ext cx="10358718" cy="3016251"/>
          </a:xfrm>
          <a:prstGeom prst="rect">
            <a:avLst/>
          </a:prstGeom>
        </p:spPr>
        <p:txBody>
          <a:bodyPr anchor="t">
            <a:noAutofit/>
          </a:bodyPr>
          <a:lstStyle>
            <a:lvl1pPr marL="0" indent="0">
              <a:spcBef>
                <a:spcPts val="0"/>
              </a:spcBef>
              <a:buSzTx/>
              <a:buNone/>
            </a:lvl1pPr>
            <a:lvl2pPr marL="0" indent="228600">
              <a:spcBef>
                <a:spcPts val="0"/>
              </a:spcBef>
              <a:buSzTx/>
              <a:buNone/>
            </a:lvl2pPr>
            <a:lvl3pPr marL="0" indent="457200">
              <a:spcBef>
                <a:spcPts val="0"/>
              </a:spcBef>
              <a:buSzTx/>
              <a:buNone/>
            </a:lvl3pPr>
            <a:lvl4pPr marL="0" indent="685800">
              <a:spcBef>
                <a:spcPts val="0"/>
              </a:spcBef>
              <a:buSzTx/>
              <a:buNone/>
            </a:lvl4pPr>
            <a:lvl5pPr marL="0" indent="914400">
              <a:spcBef>
                <a:spcPts val="0"/>
              </a:spcBef>
              <a:buSzTx/>
              <a:buNone/>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hape 12">
            <a:extLst>
              <a:ext uri="{FF2B5EF4-FFF2-40B4-BE49-F238E27FC236}">
                <a16:creationId xmlns:a16="http://schemas.microsoft.com/office/drawing/2014/main" id="{B28CEAB7-B0F5-1646-AB56-D69D39DDBA70}"/>
              </a:ext>
            </a:extLst>
          </p:cNvPr>
          <p:cNvSpPr>
            <a:spLocks noGrp="1"/>
          </p:cNvSpPr>
          <p:nvPr>
            <p:ph type="title"/>
          </p:nvPr>
        </p:nvSpPr>
        <p:spPr>
          <a:xfrm>
            <a:off x="3372949" y="3578451"/>
            <a:ext cx="6876509" cy="2627631"/>
          </a:xfrm>
          <a:prstGeom prst="rect">
            <a:avLst/>
          </a:prstGeom>
        </p:spPr>
        <p:txBody>
          <a:bodyPr anchor="t">
            <a:normAutofit/>
          </a:bodyPr>
          <a:lstStyle>
            <a:lvl1pPr algn="r">
              <a:defRPr sz="7200">
                <a:solidFill>
                  <a:srgbClr val="01A7E1"/>
                </a:solidFill>
              </a:defRPr>
            </a:lvl1pPr>
          </a:lstStyle>
          <a:p>
            <a:r>
              <a:rPr lang="en-US" dirty="0"/>
              <a:t>Click to edit Master title style</a:t>
            </a:r>
            <a:endParaRPr dirty="0"/>
          </a:p>
        </p:txBody>
      </p:sp>
    </p:spTree>
    <p:extLst>
      <p:ext uri="{BB962C8B-B14F-4D97-AF65-F5344CB8AC3E}">
        <p14:creationId xmlns:p14="http://schemas.microsoft.com/office/powerpoint/2010/main" val="21709127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131" name="Shape 131"/>
          <p:cNvSpPr>
            <a:spLocks noGrp="1"/>
          </p:cNvSpPr>
          <p:nvPr>
            <p:ph type="title"/>
          </p:nvPr>
        </p:nvSpPr>
        <p:spPr>
          <a:xfrm>
            <a:off x="4329404" y="3470989"/>
            <a:ext cx="5774186" cy="6774022"/>
          </a:xfrm>
          <a:prstGeom prst="rect">
            <a:avLst/>
          </a:prstGeom>
        </p:spPr>
        <p:txBody>
          <a:bodyPr>
            <a:noAutofit/>
          </a:bodyPr>
          <a:lstStyle>
            <a:lvl1pPr algn="r">
              <a:defRPr sz="13000">
                <a:solidFill>
                  <a:srgbClr val="FFFFFF"/>
                </a:solidFill>
              </a:defRPr>
            </a:lvl1pPr>
          </a:lstStyle>
          <a:p>
            <a:r>
              <a:rPr lang="en-US" dirty="0"/>
              <a:t>Click to edit Master title style</a:t>
            </a:r>
            <a:endParaRPr dirty="0"/>
          </a:p>
        </p:txBody>
      </p:sp>
      <p:sp>
        <p:nvSpPr>
          <p:cNvPr id="132" name="Shape 132"/>
          <p:cNvSpPr>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pic>
        <p:nvPicPr>
          <p:cNvPr id="6" name="Picture 5">
            <a:extLst>
              <a:ext uri="{FF2B5EF4-FFF2-40B4-BE49-F238E27FC236}">
                <a16:creationId xmlns:a16="http://schemas.microsoft.com/office/drawing/2014/main" id="{215755F7-AE7A-E245-B1EC-2C95CC938C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82021" y="12018183"/>
            <a:ext cx="3080085" cy="1073672"/>
          </a:xfrm>
          <a:prstGeom prst="rect">
            <a:avLst/>
          </a:prstGeom>
        </p:spPr>
      </p:pic>
      <p:sp>
        <p:nvSpPr>
          <p:cNvPr id="7" name="Shape 130">
            <a:extLst>
              <a:ext uri="{FF2B5EF4-FFF2-40B4-BE49-F238E27FC236}">
                <a16:creationId xmlns:a16="http://schemas.microsoft.com/office/drawing/2014/main" id="{0AB34BFE-A63F-AC43-891C-7E65EF2764E6}"/>
              </a:ext>
            </a:extLst>
          </p:cNvPr>
          <p:cNvSpPr>
            <a:spLocks noGrp="1"/>
          </p:cNvSpPr>
          <p:nvPr>
            <p:ph type="pic" idx="13"/>
          </p:nvPr>
        </p:nvSpPr>
        <p:spPr>
          <a:xfrm>
            <a:off x="-30126" y="-401"/>
            <a:ext cx="9984434" cy="13716804"/>
          </a:xfrm>
          <a:prstGeom prst="rect">
            <a:avLst/>
          </a:prstGeom>
        </p:spPr>
        <p:txBody>
          <a:bodyPr lIns="91439" tIns="45719" rIns="91439" bIns="45719" anchor="t">
            <a:noAutofit/>
          </a:bodyPr>
          <a:lstStyle/>
          <a:p>
            <a:r>
              <a:rPr lang="en-US" dirty="0"/>
              <a:t>Click icon to add picture</a:t>
            </a:r>
            <a:endParaRPr dirty="0"/>
          </a:p>
        </p:txBody>
      </p:sp>
    </p:spTree>
    <p:extLst>
      <p:ext uri="{BB962C8B-B14F-4D97-AF65-F5344CB8AC3E}">
        <p14:creationId xmlns:p14="http://schemas.microsoft.com/office/powerpoint/2010/main" val="314004075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492" name="Shape 492"/>
          <p:cNvSpPr>
            <a:spLocks noGrp="1"/>
          </p:cNvSpPr>
          <p:nvPr>
            <p:ph type="body" sz="quarter" idx="1"/>
          </p:nvPr>
        </p:nvSpPr>
        <p:spPr>
          <a:xfrm>
            <a:off x="2035072" y="7447468"/>
            <a:ext cx="8214386" cy="2501901"/>
          </a:xfrm>
          <a:prstGeom prst="rect">
            <a:avLst/>
          </a:prstGeom>
        </p:spPr>
        <p:txBody>
          <a:bodyPr anchor="t">
            <a:noAutofit/>
          </a:bodyPr>
          <a:lstStyle>
            <a:lvl1pPr marL="0" indent="0" algn="r">
              <a:spcBef>
                <a:spcPts val="0"/>
              </a:spcBef>
              <a:buSzTx/>
              <a:buNone/>
            </a:lvl1pPr>
            <a:lvl2pPr marL="0" indent="228600" algn="r">
              <a:spcBef>
                <a:spcPts val="0"/>
              </a:spcBef>
              <a:buSzTx/>
              <a:buNone/>
            </a:lvl2pPr>
            <a:lvl3pPr marL="0" indent="457200" algn="r">
              <a:spcBef>
                <a:spcPts val="0"/>
              </a:spcBef>
              <a:buSzTx/>
              <a:buNone/>
            </a:lvl3pPr>
            <a:lvl4pPr marL="0" indent="685800" algn="r">
              <a:spcBef>
                <a:spcPts val="0"/>
              </a:spcBef>
              <a:buSzTx/>
              <a:buNone/>
            </a:lvl4pPr>
            <a:lvl5pPr marL="0" indent="914400" algn="r">
              <a:spcBef>
                <a:spcPts val="0"/>
              </a:spcBef>
              <a:buSzTx/>
              <a:buNone/>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93" name="Shape 493"/>
          <p:cNvSpPr>
            <a:spLocks noGrp="1"/>
          </p:cNvSpPr>
          <p:nvPr>
            <p:ph type="title"/>
          </p:nvPr>
        </p:nvSpPr>
        <p:spPr>
          <a:xfrm>
            <a:off x="3377395" y="4230369"/>
            <a:ext cx="6876509" cy="2627631"/>
          </a:xfrm>
          <a:prstGeom prst="rect">
            <a:avLst/>
          </a:prstGeom>
        </p:spPr>
        <p:txBody>
          <a:bodyPr anchor="t"/>
          <a:lstStyle>
            <a:lvl1pPr algn="r">
              <a:defRPr>
                <a:solidFill>
                  <a:srgbClr val="01A7E1"/>
                </a:solidFill>
              </a:defRPr>
            </a:lvl1pPr>
          </a:lstStyle>
          <a:p>
            <a:r>
              <a:rPr lang="en-US" dirty="0"/>
              <a:t>Click to edit Master title style</a:t>
            </a:r>
            <a:endParaRPr dirty="0"/>
          </a:p>
        </p:txBody>
      </p:sp>
      <p:sp>
        <p:nvSpPr>
          <p:cNvPr id="495" name="Shape 495"/>
          <p:cNvSpPr>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
        <p:nvSpPr>
          <p:cNvPr id="11" name="Shape 494">
            <a:extLst>
              <a:ext uri="{FF2B5EF4-FFF2-40B4-BE49-F238E27FC236}">
                <a16:creationId xmlns:a16="http://schemas.microsoft.com/office/drawing/2014/main" id="{728DC671-A115-2F4A-ADB7-EBB9BA98190C}"/>
              </a:ext>
            </a:extLst>
          </p:cNvPr>
          <p:cNvSpPr>
            <a:spLocks noGrp="1"/>
          </p:cNvSpPr>
          <p:nvPr>
            <p:ph type="pic" idx="13"/>
          </p:nvPr>
        </p:nvSpPr>
        <p:spPr>
          <a:xfrm>
            <a:off x="12524335" y="-1095"/>
            <a:ext cx="11871080" cy="13718191"/>
          </a:xfrm>
          <a:prstGeom prst="rect">
            <a:avLst/>
          </a:prstGeom>
          <a:effectLst/>
        </p:spPr>
        <p:txBody>
          <a:bodyPr lIns="91439" tIns="45719" rIns="91439" bIns="45719" anchor="t">
            <a:noAutofit/>
          </a:bodyPr>
          <a:lstStyle/>
          <a:p>
            <a:r>
              <a:rPr lang="en-US" dirty="0"/>
              <a:t>Click icon to add picture</a:t>
            </a:r>
            <a:endParaRPr dirty="0"/>
          </a:p>
        </p:txBody>
      </p:sp>
    </p:spTree>
    <p:extLst>
      <p:ext uri="{BB962C8B-B14F-4D97-AF65-F5344CB8AC3E}">
        <p14:creationId xmlns:p14="http://schemas.microsoft.com/office/powerpoint/2010/main" val="249790720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92" name="Shape 492"/>
          <p:cNvSpPr>
            <a:spLocks noGrp="1"/>
          </p:cNvSpPr>
          <p:nvPr>
            <p:ph type="body" sz="quarter" idx="1"/>
          </p:nvPr>
        </p:nvSpPr>
        <p:spPr>
          <a:xfrm>
            <a:off x="14145957" y="7447468"/>
            <a:ext cx="8214386" cy="2501901"/>
          </a:xfrm>
          <a:prstGeom prst="rect">
            <a:avLst/>
          </a:prstGeom>
        </p:spPr>
        <p:txBody>
          <a:bodyPr anchor="t">
            <a:noAutofit/>
          </a:bodyPr>
          <a:lstStyle>
            <a:lvl1pPr marL="0" indent="0" algn="l">
              <a:spcBef>
                <a:spcPts val="0"/>
              </a:spcBef>
              <a:buSzTx/>
              <a:buNone/>
              <a:defRPr/>
            </a:lvl1pPr>
            <a:lvl2pPr marL="0" indent="228600" algn="l">
              <a:spcBef>
                <a:spcPts val="0"/>
              </a:spcBef>
              <a:buSzTx/>
              <a:buNone/>
              <a:defRPr/>
            </a:lvl2pPr>
            <a:lvl3pPr marL="0" indent="457200" algn="l">
              <a:spcBef>
                <a:spcPts val="0"/>
              </a:spcBef>
              <a:buSzTx/>
              <a:buNone/>
              <a:defRPr/>
            </a:lvl3pPr>
            <a:lvl4pPr marL="0" indent="685800" algn="l">
              <a:spcBef>
                <a:spcPts val="0"/>
              </a:spcBef>
              <a:buSzTx/>
              <a:buNone/>
              <a:defRPr/>
            </a:lvl4pPr>
            <a:lvl5pPr marL="0" indent="914400" algn="l">
              <a:spcBef>
                <a:spcPts val="0"/>
              </a:spcBef>
              <a:buSzTx/>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93" name="Shape 493"/>
          <p:cNvSpPr>
            <a:spLocks noGrp="1"/>
          </p:cNvSpPr>
          <p:nvPr>
            <p:ph type="title"/>
          </p:nvPr>
        </p:nvSpPr>
        <p:spPr>
          <a:xfrm>
            <a:off x="14145957" y="4102244"/>
            <a:ext cx="6876509" cy="2627631"/>
          </a:xfrm>
          <a:prstGeom prst="rect">
            <a:avLst/>
          </a:prstGeom>
        </p:spPr>
        <p:txBody>
          <a:bodyPr anchor="t"/>
          <a:lstStyle>
            <a:lvl1pPr algn="l">
              <a:defRPr>
                <a:solidFill>
                  <a:srgbClr val="01A7E1"/>
                </a:solidFill>
              </a:defRPr>
            </a:lvl1pPr>
          </a:lstStyle>
          <a:p>
            <a:r>
              <a:rPr lang="en-US" dirty="0"/>
              <a:t>Click to edit Master title style</a:t>
            </a:r>
            <a:endParaRPr dirty="0"/>
          </a:p>
        </p:txBody>
      </p:sp>
      <p:sp>
        <p:nvSpPr>
          <p:cNvPr id="495" name="Shape 495"/>
          <p:cNvSpPr>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pic>
        <p:nvPicPr>
          <p:cNvPr id="11" name="Picture 10">
            <a:extLst>
              <a:ext uri="{FF2B5EF4-FFF2-40B4-BE49-F238E27FC236}">
                <a16:creationId xmlns:a16="http://schemas.microsoft.com/office/drawing/2014/main" id="{87A4A950-94F7-8D42-B038-0FCDE91D5B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82021" y="12018183"/>
            <a:ext cx="3080085" cy="1073672"/>
          </a:xfrm>
          <a:prstGeom prst="rect">
            <a:avLst/>
          </a:prstGeom>
        </p:spPr>
      </p:pic>
      <p:sp>
        <p:nvSpPr>
          <p:cNvPr id="13" name="Picture Placeholder 1">
            <a:extLst>
              <a:ext uri="{FF2B5EF4-FFF2-40B4-BE49-F238E27FC236}">
                <a16:creationId xmlns:a16="http://schemas.microsoft.com/office/drawing/2014/main" id="{A4AD2325-1B9B-3840-BA75-F2CBE79451C4}"/>
              </a:ext>
            </a:extLst>
          </p:cNvPr>
          <p:cNvSpPr>
            <a:spLocks noGrp="1"/>
          </p:cNvSpPr>
          <p:nvPr>
            <p:ph type="pic" idx="13"/>
          </p:nvPr>
        </p:nvSpPr>
        <p:spPr>
          <a:xfrm>
            <a:off x="-4446" y="-1095"/>
            <a:ext cx="11871080" cy="13718191"/>
          </a:xfrm>
        </p:spPr>
      </p:sp>
    </p:spTree>
    <p:extLst>
      <p:ext uri="{BB962C8B-B14F-4D97-AF65-F5344CB8AC3E}">
        <p14:creationId xmlns:p14="http://schemas.microsoft.com/office/powerpoint/2010/main" val="370609824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ad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99A7E0-DF4C-8A44-8F68-6FD77C6C3E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82021" y="12018183"/>
            <a:ext cx="3080085" cy="1073672"/>
          </a:xfrm>
          <a:prstGeom prst="rect">
            <a:avLst/>
          </a:prstGeom>
        </p:spPr>
      </p:pic>
      <p:sp>
        <p:nvSpPr>
          <p:cNvPr id="15" name="Picture Placeholder 8">
            <a:extLst>
              <a:ext uri="{FF2B5EF4-FFF2-40B4-BE49-F238E27FC236}">
                <a16:creationId xmlns:a16="http://schemas.microsoft.com/office/drawing/2014/main" id="{8A082540-7273-7143-912B-FBD3113A3D06}"/>
              </a:ext>
            </a:extLst>
          </p:cNvPr>
          <p:cNvSpPr>
            <a:spLocks noGrp="1"/>
          </p:cNvSpPr>
          <p:nvPr>
            <p:ph type="pic" sz="quarter" idx="10"/>
          </p:nvPr>
        </p:nvSpPr>
        <p:spPr>
          <a:xfrm>
            <a:off x="8356999" y="2919413"/>
            <a:ext cx="3810001" cy="3809999"/>
          </a:xfrm>
        </p:spPr>
        <p:txBody>
          <a:bodyPr/>
          <a:lstStyle/>
          <a:p>
            <a:r>
              <a:rPr lang="en-US" dirty="0"/>
              <a:t>Click icon to add picture</a:t>
            </a:r>
          </a:p>
        </p:txBody>
      </p:sp>
      <p:sp>
        <p:nvSpPr>
          <p:cNvPr id="16" name="Picture Placeholder 8">
            <a:extLst>
              <a:ext uri="{FF2B5EF4-FFF2-40B4-BE49-F238E27FC236}">
                <a16:creationId xmlns:a16="http://schemas.microsoft.com/office/drawing/2014/main" id="{8B4B7917-615C-374F-A511-CBCF911A1744}"/>
              </a:ext>
            </a:extLst>
          </p:cNvPr>
          <p:cNvSpPr>
            <a:spLocks noGrp="1"/>
          </p:cNvSpPr>
          <p:nvPr>
            <p:ph type="pic" sz="quarter" idx="11"/>
          </p:nvPr>
        </p:nvSpPr>
        <p:spPr>
          <a:xfrm>
            <a:off x="12412399" y="2919413"/>
            <a:ext cx="3810001" cy="3810000"/>
          </a:xfrm>
        </p:spPr>
        <p:txBody>
          <a:bodyPr/>
          <a:lstStyle/>
          <a:p>
            <a:r>
              <a:rPr lang="en-US" dirty="0"/>
              <a:t>Click icon to add picture</a:t>
            </a:r>
          </a:p>
        </p:txBody>
      </p:sp>
      <p:sp>
        <p:nvSpPr>
          <p:cNvPr id="21" name="Picture Placeholder 8">
            <a:extLst>
              <a:ext uri="{FF2B5EF4-FFF2-40B4-BE49-F238E27FC236}">
                <a16:creationId xmlns:a16="http://schemas.microsoft.com/office/drawing/2014/main" id="{510CABFA-B5D5-0C4E-9E43-DE1A6A2C052F}"/>
              </a:ext>
            </a:extLst>
          </p:cNvPr>
          <p:cNvSpPr>
            <a:spLocks noGrp="1"/>
          </p:cNvSpPr>
          <p:nvPr>
            <p:ph type="pic" sz="quarter" idx="12"/>
          </p:nvPr>
        </p:nvSpPr>
        <p:spPr>
          <a:xfrm>
            <a:off x="8356999" y="6987560"/>
            <a:ext cx="3810001" cy="3809999"/>
          </a:xfrm>
        </p:spPr>
        <p:txBody>
          <a:bodyPr/>
          <a:lstStyle/>
          <a:p>
            <a:r>
              <a:rPr lang="en-US" dirty="0"/>
              <a:t>Click icon to add picture</a:t>
            </a:r>
          </a:p>
        </p:txBody>
      </p:sp>
      <p:sp>
        <p:nvSpPr>
          <p:cNvPr id="22" name="Picture Placeholder 8">
            <a:extLst>
              <a:ext uri="{FF2B5EF4-FFF2-40B4-BE49-F238E27FC236}">
                <a16:creationId xmlns:a16="http://schemas.microsoft.com/office/drawing/2014/main" id="{D985A379-D612-7246-BCED-1224A28FCA4B}"/>
              </a:ext>
            </a:extLst>
          </p:cNvPr>
          <p:cNvSpPr>
            <a:spLocks noGrp="1"/>
          </p:cNvSpPr>
          <p:nvPr>
            <p:ph type="pic" sz="quarter" idx="13"/>
          </p:nvPr>
        </p:nvSpPr>
        <p:spPr>
          <a:xfrm>
            <a:off x="12412399" y="6987560"/>
            <a:ext cx="3810001" cy="3810000"/>
          </a:xfrm>
        </p:spPr>
        <p:txBody>
          <a:bodyPr/>
          <a:lstStyle/>
          <a:p>
            <a:r>
              <a:rPr lang="en-US" dirty="0"/>
              <a:t>Click icon to add picture</a:t>
            </a:r>
          </a:p>
        </p:txBody>
      </p:sp>
    </p:spTree>
    <p:extLst>
      <p:ext uri="{BB962C8B-B14F-4D97-AF65-F5344CB8AC3E}">
        <p14:creationId xmlns:p14="http://schemas.microsoft.com/office/powerpoint/2010/main" val="364160049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51969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Blue">
    <p:bg>
      <p:bgPr>
        <a:solidFill>
          <a:srgbClr val="01A7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14293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w/ Page Numbers &amp; Log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CC9ACF-0B59-314B-A7B9-4B87C5668A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82021" y="12018183"/>
            <a:ext cx="3080085" cy="1073672"/>
          </a:xfrm>
          <a:prstGeom prst="rect">
            <a:avLst/>
          </a:prstGeom>
        </p:spPr>
      </p:pic>
    </p:spTree>
    <p:extLst>
      <p:ext uri="{BB962C8B-B14F-4D97-AF65-F5344CB8AC3E}">
        <p14:creationId xmlns:p14="http://schemas.microsoft.com/office/powerpoint/2010/main" val="244719239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hape 4"/>
          <p:cNvSpPr>
            <a:spLocks noGrp="1"/>
          </p:cNvSpPr>
          <p:nvPr>
            <p:ph type="sldNum" sz="quarter" idx="2"/>
          </p:nvPr>
        </p:nvSpPr>
        <p:spPr>
          <a:xfrm>
            <a:off x="11953626" y="13081000"/>
            <a:ext cx="464048" cy="457200"/>
          </a:xfrm>
          <a:prstGeom prst="rect">
            <a:avLst/>
          </a:prstGeom>
          <a:ln w="12700">
            <a:miter lim="400000"/>
          </a:ln>
        </p:spPr>
        <p:txBody>
          <a:bodyPr wrap="none" lIns="50800" tIns="50800" rIns="50800" bIns="50800">
            <a:spAutoFit/>
          </a:bodyPr>
          <a:lstStyle>
            <a:lvl1pPr>
              <a:lnSpc>
                <a:spcPct val="100000"/>
              </a:lnSpc>
              <a:defRPr sz="2400" b="1">
                <a:solidFill>
                  <a:srgbClr val="FFFFFF"/>
                </a:solidFill>
                <a:latin typeface="+mn-lt"/>
                <a:ea typeface="+mn-ea"/>
                <a:cs typeface="+mn-cs"/>
                <a:sym typeface="Roboto"/>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1229487943"/>
      </p:ext>
    </p:extLst>
  </p:cSld>
  <p:clrMap bg1="dk1" tx1="lt1" bg2="dk2" tx2="lt2" accent1="accent1" accent2="accent2" accent3="accent3" accent4="accent4" accent5="accent5" accent6="accent6" hlink="hlink" folHlink="folHlink"/>
  <p:sldLayoutIdLst>
    <p:sldLayoutId id="2147483736" r:id="rId1"/>
    <p:sldLayoutId id="2147483747" r:id="rId2"/>
    <p:sldLayoutId id="2147483740" r:id="rId3"/>
    <p:sldLayoutId id="2147483743" r:id="rId4"/>
    <p:sldLayoutId id="2147483746" r:id="rId5"/>
    <p:sldLayoutId id="2147483745" r:id="rId6"/>
    <p:sldLayoutId id="2147483742" r:id="rId7"/>
    <p:sldLayoutId id="2147483741" r:id="rId8"/>
    <p:sldLayoutId id="2147483748" r:id="rId9"/>
    <p:sldLayoutId id="2147483757" r:id="rId10"/>
  </p:sldLayoutIdLst>
  <p:transition spd="slow">
    <p:push dir="u"/>
  </p:transition>
  <p:txStyles>
    <p:titleStyle>
      <a:lvl1pPr marL="0" marR="0" indent="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01A7E1"/>
          </a:solidFill>
          <a:uFillTx/>
          <a:latin typeface="arial" charset="0"/>
          <a:ea typeface="+mn-ea"/>
          <a:cs typeface="+mn-cs"/>
          <a:sym typeface="Roboto"/>
        </a:defRPr>
      </a:lvl1pPr>
      <a:lvl2pPr marL="0" marR="0" indent="228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p:titleStyle>
    <p:bodyStyle>
      <a:lvl1pPr marL="268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arial" charset="0"/>
          <a:ea typeface="Lato Regular"/>
          <a:cs typeface="Lato Regular"/>
          <a:sym typeface="Lato Regular"/>
        </a:defRPr>
      </a:lvl1pPr>
      <a:lvl2pPr marL="903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arial" charset="0"/>
          <a:ea typeface="Lato Regular"/>
          <a:cs typeface="Lato Regular"/>
          <a:sym typeface="Lato Regular"/>
        </a:defRPr>
      </a:lvl2pPr>
      <a:lvl3pPr marL="1538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arial" charset="0"/>
          <a:ea typeface="Lato Regular"/>
          <a:cs typeface="Lato Regular"/>
          <a:sym typeface="Lato Regular"/>
        </a:defRPr>
      </a:lvl3pPr>
      <a:lvl4pPr marL="2173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arial" charset="0"/>
          <a:ea typeface="Lato Regular"/>
          <a:cs typeface="Lato Regular"/>
          <a:sym typeface="Lato Regular"/>
        </a:defRPr>
      </a:lvl4pPr>
      <a:lvl5pPr marL="2808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arial" charset="0"/>
          <a:ea typeface="Lato Regular"/>
          <a:cs typeface="Lato Regular"/>
          <a:sym typeface="Lato Regular"/>
        </a:defRPr>
      </a:lvl5pPr>
      <a:lvl6pPr marL="3443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Lato Regular"/>
          <a:ea typeface="Lato Regular"/>
          <a:cs typeface="Lato Regular"/>
          <a:sym typeface="Lato Regular"/>
        </a:defRPr>
      </a:lvl6pPr>
      <a:lvl7pPr marL="4078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Lato Regular"/>
          <a:ea typeface="Lato Regular"/>
          <a:cs typeface="Lato Regular"/>
          <a:sym typeface="Lato Regular"/>
        </a:defRPr>
      </a:lvl7pPr>
      <a:lvl8pPr marL="4713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Lato Regular"/>
          <a:ea typeface="Lato Regular"/>
          <a:cs typeface="Lato Regular"/>
          <a:sym typeface="Lato Regular"/>
        </a:defRPr>
      </a:lvl8pPr>
      <a:lvl9pPr marL="5348653" marR="0" indent="-268653" algn="l" defTabSz="825500" eaLnBrk="1" latinLnBrk="0" hangingPunct="1">
        <a:lnSpc>
          <a:spcPct val="150000"/>
        </a:lnSpc>
        <a:spcBef>
          <a:spcPts val="5200"/>
        </a:spcBef>
        <a:spcAft>
          <a:spcPts val="0"/>
        </a:spcAft>
        <a:buClrTx/>
        <a:buSzPct val="75000"/>
        <a:buFontTx/>
        <a:buChar char="•"/>
        <a:tabLst/>
        <a:defRPr sz="2200" b="0" i="0" u="none" strike="noStrike" cap="none" spc="0" baseline="0">
          <a:ln>
            <a:noFill/>
          </a:ln>
          <a:solidFill>
            <a:srgbClr val="8B8C8C"/>
          </a:solidFill>
          <a:uFillTx/>
          <a:latin typeface="Lato Regular"/>
          <a:ea typeface="Lato Regular"/>
          <a:cs typeface="Lato Regular"/>
          <a:sym typeface="Lato Regular"/>
        </a:defRPr>
      </a:lvl9pPr>
    </p:bodyStyle>
    <p:otherStyle>
      <a:lvl1pPr marL="0" marR="0" indent="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1pPr>
      <a:lvl2pPr marL="0" marR="0" indent="2286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2pPr>
      <a:lvl3pPr marL="0" marR="0" indent="4572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3pPr>
      <a:lvl4pPr marL="0" marR="0" indent="6858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4pPr>
      <a:lvl5pPr marL="0" marR="0" indent="9144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5pPr>
      <a:lvl6pPr marL="0" marR="0" indent="11430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6pPr>
      <a:lvl7pPr marL="0" marR="0" indent="13716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7pPr>
      <a:lvl8pPr marL="0" marR="0" indent="16002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8pPr>
      <a:lvl9pPr marL="0" marR="0" indent="1828800" algn="ctr" defTabSz="825500" rtl="0" eaLnBrk="1" latinLnBrk="0" hangingPunct="1">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64265E-D0EE-D44E-8706-1A0217DD69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495" r="14347" b="6852"/>
          <a:stretch/>
        </p:blipFill>
        <p:spPr>
          <a:xfrm>
            <a:off x="0" y="-1"/>
            <a:ext cx="24384000" cy="13716001"/>
          </a:xfrm>
          <a:prstGeom prst="rect">
            <a:avLst/>
          </a:prstGeom>
        </p:spPr>
      </p:pic>
      <p:pic>
        <p:nvPicPr>
          <p:cNvPr id="10" name="Picture 9">
            <a:extLst>
              <a:ext uri="{FF2B5EF4-FFF2-40B4-BE49-F238E27FC236}">
                <a16:creationId xmlns:a16="http://schemas.microsoft.com/office/drawing/2014/main" id="{2B60A875-B8B3-384C-AE50-FB8441D490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60640" y="12085903"/>
            <a:ext cx="3681638" cy="1283364"/>
          </a:xfrm>
          <a:prstGeom prst="rect">
            <a:avLst/>
          </a:prstGeom>
          <a:effectLst>
            <a:outerShdw blurRad="50800" dist="38100" dir="5400000" algn="t" rotWithShape="0">
              <a:prstClr val="black">
                <a:alpha val="40000"/>
              </a:prstClr>
            </a:outerShdw>
          </a:effectLst>
        </p:spPr>
      </p:pic>
      <p:sp>
        <p:nvSpPr>
          <p:cNvPr id="8" name="Shape 960">
            <a:extLst>
              <a:ext uri="{FF2B5EF4-FFF2-40B4-BE49-F238E27FC236}">
                <a16:creationId xmlns:a16="http://schemas.microsoft.com/office/drawing/2014/main" id="{9371E717-9F8A-F34F-A736-2724417DFAED}"/>
              </a:ext>
            </a:extLst>
          </p:cNvPr>
          <p:cNvSpPr txBox="1">
            <a:spLocks/>
          </p:cNvSpPr>
          <p:nvPr/>
        </p:nvSpPr>
        <p:spPr>
          <a:xfrm>
            <a:off x="9618796" y="4302457"/>
            <a:ext cx="14423482" cy="5111086"/>
          </a:xfrm>
          <a:prstGeom prst="rect">
            <a:avLst/>
          </a:prstGeom>
          <a:effectLst>
            <a:glow rad="584200">
              <a:schemeClr val="accent1">
                <a:satMod val="175000"/>
                <a:alpha val="40000"/>
              </a:schemeClr>
            </a:glow>
          </a:effectLst>
        </p:spPr>
        <p:txBody>
          <a:bodyPr anchor="ctr">
            <a:noAutofit/>
          </a:bodyPr>
          <a:lstStyle>
            <a:lvl1pPr marL="0" marR="0" indent="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arial" charset="0"/>
                <a:ea typeface="+mn-ea"/>
                <a:cs typeface="+mn-cs"/>
                <a:sym typeface="Roboto"/>
              </a:defRPr>
            </a:lvl1pPr>
            <a:lvl2pPr marL="0" marR="0" indent="2286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hangingPunct="1">
              <a:lnSpc>
                <a:spcPct val="100000"/>
              </a:lnSpc>
            </a:pPr>
            <a:r>
              <a:rPr lang="en-US" sz="8000" spc="300" dirty="0">
                <a:solidFill>
                  <a:srgbClr val="FFFFFF"/>
                </a:solidFill>
              </a:rPr>
              <a:t>Welcome to</a:t>
            </a:r>
          </a:p>
          <a:p>
            <a:pPr hangingPunct="1">
              <a:lnSpc>
                <a:spcPct val="100000"/>
              </a:lnSpc>
            </a:pPr>
            <a:r>
              <a:rPr lang="en-US" sz="8000" spc="300" dirty="0">
                <a:solidFill>
                  <a:srgbClr val="FFFFFF"/>
                </a:solidFill>
              </a:rPr>
              <a:t>Aflac Solutions</a:t>
            </a:r>
          </a:p>
        </p:txBody>
      </p:sp>
      <p:sp>
        <p:nvSpPr>
          <p:cNvPr id="2" name="TextBox 1">
            <a:extLst>
              <a:ext uri="{FF2B5EF4-FFF2-40B4-BE49-F238E27FC236}">
                <a16:creationId xmlns:a16="http://schemas.microsoft.com/office/drawing/2014/main" id="{B0884222-23CE-FB41-A1A9-0C0C0D7D1D56}"/>
              </a:ext>
            </a:extLst>
          </p:cNvPr>
          <p:cNvSpPr txBox="1"/>
          <p:nvPr/>
        </p:nvSpPr>
        <p:spPr>
          <a:xfrm>
            <a:off x="9795778" y="12804189"/>
            <a:ext cx="2112659"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a:solidFill>
                  <a:srgbClr val="FFFFFF"/>
                </a:solidFill>
              </a:rPr>
              <a:t>AGC2200856</a:t>
            </a:r>
          </a:p>
        </p:txBody>
      </p:sp>
      <p:sp>
        <p:nvSpPr>
          <p:cNvPr id="9" name="TextBox 8">
            <a:extLst>
              <a:ext uri="{FF2B5EF4-FFF2-40B4-BE49-F238E27FC236}">
                <a16:creationId xmlns:a16="http://schemas.microsoft.com/office/drawing/2014/main" id="{6CC40419-4519-C447-831A-7F2666672881}"/>
              </a:ext>
            </a:extLst>
          </p:cNvPr>
          <p:cNvSpPr txBox="1"/>
          <p:nvPr/>
        </p:nvSpPr>
        <p:spPr>
          <a:xfrm>
            <a:off x="17739951" y="12789714"/>
            <a:ext cx="2112659"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r>
              <a:rPr lang="en-US" dirty="0">
                <a:solidFill>
                  <a:srgbClr val="FFFFFF"/>
                </a:solidFill>
              </a:rPr>
              <a:t>EXP 7/23</a:t>
            </a:r>
          </a:p>
        </p:txBody>
      </p:sp>
    </p:spTree>
    <p:extLst>
      <p:ext uri="{BB962C8B-B14F-4D97-AF65-F5344CB8AC3E}">
        <p14:creationId xmlns:p14="http://schemas.microsoft.com/office/powerpoint/2010/main" val="2364060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22AE31-34A0-2A47-BABF-BEA9308F43F1}"/>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colorTemperature colorTemp="6469"/>
                    </a14:imgEffect>
                    <a14:imgEffect>
                      <a14:saturation sat="90000"/>
                    </a14:imgEffect>
                  </a14:imgLayer>
                </a14:imgProps>
              </a:ex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7" name="Shape 737">
            <a:extLst>
              <a:ext uri="{FF2B5EF4-FFF2-40B4-BE49-F238E27FC236}">
                <a16:creationId xmlns:a16="http://schemas.microsoft.com/office/drawing/2014/main" id="{7166BAFE-50DB-6A4A-A818-E654AB781091}"/>
              </a:ext>
            </a:extLst>
          </p:cNvPr>
          <p:cNvSpPr/>
          <p:nvPr/>
        </p:nvSpPr>
        <p:spPr>
          <a:xfrm>
            <a:off x="14362833" y="6747050"/>
            <a:ext cx="102657" cy="91185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p>
            <a:pPr algn="l"/>
            <a:endParaRPr lang="en-US" sz="4000" dirty="0">
              <a:solidFill>
                <a:srgbClr val="FFFFFF"/>
              </a:solidFill>
              <a:latin typeface="Arial" panose="020B0604020202020204" pitchFamily="34" charset="0"/>
              <a:ea typeface="Arial" charset="0"/>
              <a:cs typeface="Arial" panose="020B0604020202020204" pitchFamily="34" charset="0"/>
            </a:endParaRPr>
          </a:p>
        </p:txBody>
      </p:sp>
      <p:sp>
        <p:nvSpPr>
          <p:cNvPr id="8" name="Rectangle 7">
            <a:extLst>
              <a:ext uri="{FF2B5EF4-FFF2-40B4-BE49-F238E27FC236}">
                <a16:creationId xmlns:a16="http://schemas.microsoft.com/office/drawing/2014/main" id="{23487A29-FB32-A04D-85A6-A7F2C7593DA4}"/>
              </a:ext>
            </a:extLst>
          </p:cNvPr>
          <p:cNvSpPr/>
          <p:nvPr/>
        </p:nvSpPr>
        <p:spPr>
          <a:xfrm>
            <a:off x="14260298" y="0"/>
            <a:ext cx="10123702" cy="13716000"/>
          </a:xfrm>
          <a:prstGeom prst="rect">
            <a:avLst/>
          </a:prstGeom>
          <a:solidFill>
            <a:srgbClr val="01A7E1">
              <a:alpha val="3921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9" name="Shape 3229">
            <a:extLst>
              <a:ext uri="{FF2B5EF4-FFF2-40B4-BE49-F238E27FC236}">
                <a16:creationId xmlns:a16="http://schemas.microsoft.com/office/drawing/2014/main" id="{858258FD-3DC3-6343-98E8-666242567603}"/>
              </a:ext>
            </a:extLst>
          </p:cNvPr>
          <p:cNvSpPr txBox="1">
            <a:spLocks/>
          </p:cNvSpPr>
          <p:nvPr/>
        </p:nvSpPr>
        <p:spPr>
          <a:xfrm>
            <a:off x="15684819" y="3006438"/>
            <a:ext cx="7535916" cy="7703124"/>
          </a:xfrm>
          <a:prstGeom prst="rect">
            <a:avLst/>
          </a:prstGeom>
        </p:spPr>
        <p:txBody>
          <a:bodyPr/>
          <a:lstStyle>
            <a:lvl1pPr marL="0" marR="0" indent="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01A7E1"/>
                </a:solidFill>
                <a:uFillTx/>
                <a:latin typeface="arial" charset="0"/>
                <a:ea typeface="+mn-ea"/>
                <a:cs typeface="+mn-cs"/>
                <a:sym typeface="Roboto"/>
              </a:defRPr>
            </a:lvl1pPr>
            <a:lvl2pPr marL="0" marR="0" indent="228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a:lnSpc>
                <a:spcPct val="100000"/>
              </a:lnSpc>
            </a:pPr>
            <a:r>
              <a:rPr lang="en-US" sz="9600" dirty="0">
                <a:solidFill>
                  <a:srgbClr val="FFFFFF"/>
                </a:solidFill>
                <a:latin typeface="Arial" panose="020B0604020202020204" pitchFamily="34" charset="0"/>
                <a:ea typeface="ArialBold" charset="0"/>
                <a:cs typeface="Arial" panose="020B0604020202020204" pitchFamily="34" charset="0"/>
              </a:rPr>
              <a:t>Establish a Budget</a:t>
            </a:r>
          </a:p>
          <a:p>
            <a:pPr>
              <a:lnSpc>
                <a:spcPct val="100000"/>
              </a:lnSpc>
            </a:pPr>
            <a:br>
              <a:rPr lang="en-US" sz="9600" dirty="0">
                <a:solidFill>
                  <a:srgbClr val="FFFFFF"/>
                </a:solidFill>
                <a:latin typeface="Arial" panose="020B0604020202020204" pitchFamily="34" charset="0"/>
                <a:ea typeface="ArialBold" charset="0"/>
                <a:cs typeface="Arial" panose="020B0604020202020204" pitchFamily="34" charset="0"/>
              </a:rPr>
            </a:br>
            <a:r>
              <a:rPr lang="en-US" sz="9600" dirty="0">
                <a:solidFill>
                  <a:srgbClr val="FFFFFF"/>
                </a:solidFill>
                <a:latin typeface="Arial" panose="020B0604020202020204" pitchFamily="34" charset="0"/>
                <a:ea typeface="ArialBold" charset="0"/>
                <a:cs typeface="Arial" panose="020B0604020202020204" pitchFamily="34" charset="0"/>
              </a:rPr>
              <a:t>What is important to you?</a:t>
            </a:r>
          </a:p>
        </p:txBody>
      </p:sp>
    </p:spTree>
    <p:extLst>
      <p:ext uri="{BB962C8B-B14F-4D97-AF65-F5344CB8AC3E}">
        <p14:creationId xmlns:p14="http://schemas.microsoft.com/office/powerpoint/2010/main" val="241166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53018" y="11537816"/>
            <a:ext cx="4524534" cy="1577185"/>
          </a:xfrm>
          <a:prstGeom prst="rect">
            <a:avLst/>
          </a:prstGeom>
        </p:spPr>
      </p:pic>
      <p:sp>
        <p:nvSpPr>
          <p:cNvPr id="14" name="Shape 731">
            <a:extLst>
              <a:ext uri="{FF2B5EF4-FFF2-40B4-BE49-F238E27FC236}">
                <a16:creationId xmlns:a16="http://schemas.microsoft.com/office/drawing/2014/main" id="{DED5C829-4457-9D40-96F0-9934FBDA789F}"/>
              </a:ext>
            </a:extLst>
          </p:cNvPr>
          <p:cNvSpPr/>
          <p:nvPr/>
        </p:nvSpPr>
        <p:spPr>
          <a:xfrm>
            <a:off x="7717217" y="5744876"/>
            <a:ext cx="8949565" cy="2226250"/>
          </a:xfrm>
          <a:prstGeom prst="rect">
            <a:avLst/>
          </a:prstGeom>
          <a:no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ct val="100000"/>
              </a:lnSpc>
            </a:pPr>
            <a:r>
              <a:rPr lang="en-US" sz="13800" b="1" dirty="0">
                <a:solidFill>
                  <a:srgbClr val="F3F3F3"/>
                </a:solidFill>
                <a:latin typeface="Arial" charset="0"/>
                <a:ea typeface="Arial" charset="0"/>
                <a:cs typeface="Arial" charset="0"/>
              </a:rPr>
              <a:t>Thank you</a:t>
            </a:r>
          </a:p>
        </p:txBody>
      </p:sp>
    </p:spTree>
    <p:extLst>
      <p:ext uri="{BB962C8B-B14F-4D97-AF65-F5344CB8AC3E}">
        <p14:creationId xmlns:p14="http://schemas.microsoft.com/office/powerpoint/2010/main" val="110822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C2E31C-AF2B-474C-9C2B-0C5969E9CC23}"/>
              </a:ext>
            </a:extLst>
          </p:cNvPr>
          <p:cNvPicPr>
            <a:picLocks noChangeAspect="1"/>
          </p:cNvPicPr>
          <p:nvPr/>
        </p:nvPicPr>
        <p:blipFill rotWithShape="1">
          <a:blip r:embed="rId3" cstate="email">
            <a:alphaModFix amt="29000"/>
            <a:extLst>
              <a:ext uri="{28A0092B-C50C-407E-A947-70E740481C1C}">
                <a14:useLocalDpi xmlns:a14="http://schemas.microsoft.com/office/drawing/2010/main"/>
              </a:ext>
            </a:extLst>
          </a:blip>
          <a:srcRect r="-339"/>
          <a:stretch/>
        </p:blipFill>
        <p:spPr>
          <a:xfrm>
            <a:off x="-91683" y="-14514"/>
            <a:ext cx="24558728" cy="13716000"/>
          </a:xfrm>
          <a:prstGeom prst="rect">
            <a:avLst/>
          </a:prstGeom>
        </p:spPr>
      </p:pic>
      <p:sp>
        <p:nvSpPr>
          <p:cNvPr id="3" name="Slide Number Placeholder 2"/>
          <p:cNvSpPr>
            <a:spLocks noGrp="1"/>
          </p:cNvSpPr>
          <p:nvPr>
            <p:ph type="sldNum" sz="quarter" idx="4294967295"/>
          </p:nvPr>
        </p:nvSpPr>
        <p:spPr>
          <a:xfrm>
            <a:off x="11955906" y="13081000"/>
            <a:ext cx="463550" cy="457200"/>
          </a:xfrm>
        </p:spPr>
        <p:txBody>
          <a:bodyPr/>
          <a:lstStyle/>
          <a:p>
            <a:fld id="{AE8A19E5-69BD-4EA3-A5B7-903632A0F80B}" type="slidenum">
              <a:rPr lang="en-US" smtClean="0"/>
              <a:pPr/>
              <a:t>12</a:t>
            </a:fld>
            <a:endParaRPr lang="en-US" dirty="0"/>
          </a:p>
        </p:txBody>
      </p:sp>
      <p:sp>
        <p:nvSpPr>
          <p:cNvPr id="6" name="Shape 3229">
            <a:extLst>
              <a:ext uri="{FF2B5EF4-FFF2-40B4-BE49-F238E27FC236}">
                <a16:creationId xmlns:a16="http://schemas.microsoft.com/office/drawing/2014/main" id="{98C809E8-68FD-104B-BF8B-AA0CFC488C33}"/>
              </a:ext>
            </a:extLst>
          </p:cNvPr>
          <p:cNvSpPr txBox="1">
            <a:spLocks/>
          </p:cNvSpPr>
          <p:nvPr/>
        </p:nvSpPr>
        <p:spPr>
          <a:xfrm>
            <a:off x="3071391" y="989875"/>
            <a:ext cx="18232579" cy="20838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arial" charset="0"/>
                <a:ea typeface="+mn-ea"/>
                <a:cs typeface="+mn-cs"/>
                <a:sym typeface="Roboto"/>
              </a:defRPr>
            </a:lvl1pPr>
            <a:lvl2pPr marL="0" marR="0" indent="2286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latinLnBrk="0">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algn="ctr" hangingPunct="1"/>
            <a:r>
              <a:rPr lang="en-US" sz="8000" dirty="0">
                <a:solidFill>
                  <a:srgbClr val="01A7E1"/>
                </a:solidFill>
              </a:rPr>
              <a:t>Disclaimers</a:t>
            </a:r>
          </a:p>
        </p:txBody>
      </p:sp>
      <p:sp>
        <p:nvSpPr>
          <p:cNvPr id="7" name="Rectangle 6">
            <a:extLst>
              <a:ext uri="{FF2B5EF4-FFF2-40B4-BE49-F238E27FC236}">
                <a16:creationId xmlns:a16="http://schemas.microsoft.com/office/drawing/2014/main" id="{24F6CEE0-F2C5-3442-A26E-23DB84CC7461}"/>
              </a:ext>
            </a:extLst>
          </p:cNvPr>
          <p:cNvSpPr/>
          <p:nvPr/>
        </p:nvSpPr>
        <p:spPr>
          <a:xfrm>
            <a:off x="-32055" y="13489789"/>
            <a:ext cx="24439472" cy="226210"/>
          </a:xfrm>
          <a:prstGeom prst="rect">
            <a:avLst/>
          </a:prstGeom>
          <a:solidFill>
            <a:srgbClr val="01A7E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AFFBD6B6-4B9E-D243-A28B-AD21AEFB2927}"/>
              </a:ext>
            </a:extLst>
          </p:cNvPr>
          <p:cNvSpPr txBox="1"/>
          <p:nvPr/>
        </p:nvSpPr>
        <p:spPr>
          <a:xfrm>
            <a:off x="1518361" y="2369015"/>
            <a:ext cx="21269065" cy="10228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0000"/>
              </a:lnSpc>
            </a:pPr>
            <a:r>
              <a:rPr lang="en-US" sz="1400" dirty="0">
                <a:solidFill>
                  <a:schemeClr val="bg2"/>
                </a:solidFill>
                <a:latin typeface="Arial" panose="020B0604020202020204" pitchFamily="34" charset="0"/>
                <a:cs typeface="Arial" panose="020B0604020202020204" pitchFamily="34" charset="0"/>
              </a:rPr>
              <a:t>Coverage mentioned herein may not be available in all states. Benefits/premium rates may vary based on plan selected. Optional riders may be available at an additional cost. Policies/riders have limitations and exclusions that may affect benefits payable. For complete details, including availability and costs, please contact your local Aflac agent. </a:t>
            </a:r>
          </a:p>
          <a:p>
            <a:pPr marL="228600" indent="-2286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Accident: Accident (A35000 series): In Idaho, Policies A35100ID–A35200ID &amp; A35B24ID. In Oklahoma, Policies A35100OK–A35200OK &amp; A35B24OK. (A36000 series):  In Idaho, Policies A36100ID–A36400ID, &amp; A363OFID. In Oklahoma, A36100OK–A36400OK, &amp; A363OFOK. </a:t>
            </a:r>
            <a:r>
              <a:rPr lang="it-IT" sz="1400" dirty="0">
                <a:solidFill>
                  <a:schemeClr val="bg2"/>
                </a:solidFill>
                <a:latin typeface="Arial" panose="020B0604020202020204" pitchFamily="34" charset="0"/>
                <a:cs typeface="Arial" panose="020B0604020202020204" pitchFamily="34" charset="0"/>
              </a:rPr>
              <a:t>In Virginia, </a:t>
            </a:r>
            <a:r>
              <a:rPr lang="it-IT" sz="1400" dirty="0" err="1">
                <a:solidFill>
                  <a:schemeClr val="bg2"/>
                </a:solidFill>
                <a:latin typeface="Arial" panose="020B0604020202020204" pitchFamily="34" charset="0"/>
                <a:cs typeface="Arial" panose="020B0604020202020204" pitchFamily="34" charset="0"/>
              </a:rPr>
              <a:t>Policies</a:t>
            </a:r>
            <a:r>
              <a:rPr lang="it-IT" sz="1400" dirty="0">
                <a:solidFill>
                  <a:schemeClr val="bg2"/>
                </a:solidFill>
                <a:latin typeface="Arial" panose="020B0604020202020204" pitchFamily="34" charset="0"/>
                <a:cs typeface="Arial" panose="020B0604020202020204" pitchFamily="34" charset="0"/>
              </a:rPr>
              <a:t> A35100VA–A35400VA, A35B24VA, &amp; A35BOFVA. </a:t>
            </a:r>
            <a:r>
              <a:rPr lang="en-US" sz="1400" dirty="0">
                <a:solidFill>
                  <a:schemeClr val="bg2"/>
                </a:solidFill>
                <a:latin typeface="Arial" panose="020B0604020202020204" pitchFamily="34" charset="0"/>
                <a:cs typeface="Arial" panose="020B0604020202020204" pitchFamily="34" charset="0"/>
              </a:rPr>
              <a:t>(A37000 series): In Idaho, Policy A37000ID. In Oklahoma, Policy A37000OK. Coverage is underwritten by Aflac. In New York, coverage is underwritten by Aflac New York. </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Cancer/Specified-Disease (B70000 series): In Idaho, Policies B70100ID, B70200ID, B70300ID, B7010EPID, B7020EPID. In Oklahoma, Policies B70100OK, B70200OK, B70300OK, B7010EPOK, B7020EPOK. </a:t>
            </a:r>
            <a:r>
              <a:rPr lang="it-IT" sz="1400" dirty="0">
                <a:solidFill>
                  <a:schemeClr val="bg2"/>
                </a:solidFill>
                <a:latin typeface="Arial" panose="020B0604020202020204" pitchFamily="34" charset="0"/>
                <a:cs typeface="Arial" panose="020B0604020202020204" pitchFamily="34" charset="0"/>
              </a:rPr>
              <a:t>(75000 </a:t>
            </a:r>
            <a:r>
              <a:rPr lang="it-IT" sz="1400" dirty="0" err="1">
                <a:solidFill>
                  <a:schemeClr val="bg2"/>
                </a:solidFill>
                <a:latin typeface="Arial" panose="020B0604020202020204" pitchFamily="34" charset="0"/>
                <a:cs typeface="Arial" panose="020B0604020202020204" pitchFamily="34" charset="0"/>
              </a:rPr>
              <a:t>series</a:t>
            </a:r>
            <a:r>
              <a:rPr lang="it-IT" sz="1400" dirty="0">
                <a:solidFill>
                  <a:schemeClr val="bg2"/>
                </a:solidFill>
                <a:latin typeface="Arial" panose="020B0604020202020204" pitchFamily="34" charset="0"/>
                <a:cs typeface="Arial" panose="020B0604020202020204" pitchFamily="34" charset="0"/>
              </a:rPr>
              <a:t>): In Virginia, </a:t>
            </a:r>
            <a:r>
              <a:rPr lang="it-IT" sz="1400" dirty="0" err="1">
                <a:solidFill>
                  <a:schemeClr val="bg2"/>
                </a:solidFill>
                <a:latin typeface="Arial" panose="020B0604020202020204" pitchFamily="34" charset="0"/>
                <a:cs typeface="Arial" panose="020B0604020202020204" pitchFamily="34" charset="0"/>
              </a:rPr>
              <a:t>Policies</a:t>
            </a:r>
            <a:r>
              <a:rPr lang="it-IT" sz="1400" dirty="0">
                <a:solidFill>
                  <a:schemeClr val="bg2"/>
                </a:solidFill>
                <a:latin typeface="Arial" panose="020B0604020202020204" pitchFamily="34" charset="0"/>
                <a:cs typeface="Arial" panose="020B0604020202020204" pitchFamily="34" charset="0"/>
              </a:rPr>
              <a:t> A75100VA–A75300VA. </a:t>
            </a:r>
            <a:r>
              <a:rPr lang="en-US" sz="1400" dirty="0">
                <a:solidFill>
                  <a:schemeClr val="bg2"/>
                </a:solidFill>
                <a:latin typeface="Arial" panose="020B0604020202020204" pitchFamily="34" charset="0"/>
                <a:cs typeface="Arial" panose="020B0604020202020204" pitchFamily="34" charset="0"/>
              </a:rPr>
              <a:t>Coverage is underwritten by Aflac. In New York, coverage is underwritten by Aflac New York. </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Critical Illness (B74000 series): In Idaho, Policies A74100ID, A74200ID, A74300ID. In Oklahoma, Policies A74100OK, A74200OK, A74300OK.</a:t>
            </a:r>
            <a:r>
              <a:rPr lang="it-IT" sz="1400" dirty="0">
                <a:solidFill>
                  <a:schemeClr val="bg2"/>
                </a:solidFill>
                <a:latin typeface="Arial" panose="020B0604020202020204" pitchFamily="34" charset="0"/>
                <a:cs typeface="Arial" panose="020B0604020202020204" pitchFamily="34" charset="0"/>
              </a:rPr>
              <a:t> (71000 </a:t>
            </a:r>
            <a:r>
              <a:rPr lang="it-IT" sz="1400" dirty="0" err="1">
                <a:solidFill>
                  <a:schemeClr val="bg2"/>
                </a:solidFill>
                <a:latin typeface="Arial" panose="020B0604020202020204" pitchFamily="34" charset="0"/>
                <a:cs typeface="Arial" panose="020B0604020202020204" pitchFamily="34" charset="0"/>
              </a:rPr>
              <a:t>series</a:t>
            </a:r>
            <a:r>
              <a:rPr lang="it-IT" sz="1400" dirty="0">
                <a:solidFill>
                  <a:schemeClr val="bg2"/>
                </a:solidFill>
                <a:latin typeface="Arial" panose="020B0604020202020204" pitchFamily="34" charset="0"/>
                <a:cs typeface="Arial" panose="020B0604020202020204" pitchFamily="34" charset="0"/>
              </a:rPr>
              <a:t>): In Virginia, </a:t>
            </a:r>
            <a:r>
              <a:rPr lang="it-IT" sz="1400" dirty="0" err="1">
                <a:solidFill>
                  <a:schemeClr val="bg2"/>
                </a:solidFill>
                <a:latin typeface="Arial" panose="020B0604020202020204" pitchFamily="34" charset="0"/>
                <a:cs typeface="Arial" panose="020B0604020202020204" pitchFamily="34" charset="0"/>
              </a:rPr>
              <a:t>Policies</a:t>
            </a:r>
            <a:r>
              <a:rPr lang="it-IT" sz="1400" dirty="0">
                <a:solidFill>
                  <a:schemeClr val="bg2"/>
                </a:solidFill>
                <a:latin typeface="Arial" panose="020B0604020202020204" pitchFamily="34" charset="0"/>
                <a:cs typeface="Arial" panose="020B0604020202020204" pitchFamily="34" charset="0"/>
              </a:rPr>
              <a:t> A71100VA and A71200VA.</a:t>
            </a:r>
            <a:r>
              <a:rPr lang="en-US" sz="1400" dirty="0">
                <a:solidFill>
                  <a:schemeClr val="bg2"/>
                </a:solidFill>
                <a:latin typeface="Arial" panose="020B0604020202020204" pitchFamily="34" charset="0"/>
                <a:cs typeface="Arial" panose="020B0604020202020204" pitchFamily="34" charset="0"/>
              </a:rPr>
              <a:t>  Coverage is underwritten by Aflac. In New York, coverage is underwritten by Aflac New York. </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Dental (A82000 series): In Idaho, Policies A82100RID–A82400RID. In Oklahoma, Policies A82100ROK–A82400ROK. In Virginia, Policies A82100RVA–A82400RVA. Coverage is underwritten by Aflac. In New York, coverage is underwritten by Aflac New York. </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Short-Term Disability (A57600 series): In Idaho, Policy A57600IDR. In Oklahoma, Policies A57600OK &amp; A57600LBOK. </a:t>
            </a:r>
            <a:r>
              <a:rPr lang="it-IT" sz="1400" dirty="0">
                <a:solidFill>
                  <a:schemeClr val="bg2"/>
                </a:solidFill>
                <a:latin typeface="Arial" panose="020B0604020202020204" pitchFamily="34" charset="0"/>
                <a:cs typeface="Arial" panose="020B0604020202020204" pitchFamily="34" charset="0"/>
              </a:rPr>
              <a:t>In Virginia, </a:t>
            </a:r>
            <a:r>
              <a:rPr lang="it-IT" sz="1400" dirty="0" err="1">
                <a:solidFill>
                  <a:schemeClr val="bg2"/>
                </a:solidFill>
                <a:latin typeface="Arial" panose="020B0604020202020204" pitchFamily="34" charset="0"/>
                <a:cs typeface="Arial" panose="020B0604020202020204" pitchFamily="34" charset="0"/>
              </a:rPr>
              <a:t>Policies</a:t>
            </a:r>
            <a:r>
              <a:rPr lang="it-IT" sz="1400" dirty="0">
                <a:solidFill>
                  <a:schemeClr val="bg2"/>
                </a:solidFill>
                <a:latin typeface="Arial" panose="020B0604020202020204" pitchFamily="34" charset="0"/>
                <a:cs typeface="Arial" panose="020B0604020202020204" pitchFamily="34" charset="0"/>
              </a:rPr>
              <a:t> A57600VA and A57600LBVA. </a:t>
            </a:r>
            <a:r>
              <a:rPr lang="en-US" sz="1400" dirty="0">
                <a:solidFill>
                  <a:schemeClr val="bg2"/>
                </a:solidFill>
                <a:latin typeface="Arial" panose="020B0604020202020204" pitchFamily="34" charset="0"/>
                <a:cs typeface="Arial" panose="020B0604020202020204" pitchFamily="34" charset="0"/>
              </a:rPr>
              <a:t>Coverage is underwritten by Aflac. In New York, coverage is underwritten by Aflac New York.</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Hospital Indemnity (A49000 series): In Oklahoma, Policies A49100OK–A49400OK and A4910HOK. In Virginia, Policies A49100VAR–A49400VAR and A4910HVAR. Hospital (B40000 series): In Idaho, Policies B40100ID &amp; B4010HID. In New York, Policies NYB40100 &amp; NYB4010H. In Oklahoma, Policies B40100OK &amp; B4010HOK. Coverage is underwritten by Aflac. In New York, coverage is underwritten by Aflac New York.</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Term Life (Q60000 series): In Arkansas, Policy Q60100CAR. In Idaho Policy Q60100CID. In Oklahoma, Policy Q60100COK. This policy series is not available in New York, Pennsylvania, or Virginia. Coverage is underwritten by Aflac.</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Whole Life (Q60000 series): In Arkansas, Idaho, Oklahoma, Policies ICC18Q60200C, ICC18Q60300C, ICC18Q60400C. This policy series is not available in New York, Pennsylvania, or Virginia. Coverage is underwritten by Aflac.</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Vision: (VSN series): In Idaho, Policy VSN100ID. In Oklahoma, Policy VSN100OKR. Coverage is underwritten by Aflac. In New York, coverage is underwritten by Aflac New York. </a:t>
            </a:r>
          </a:p>
          <a:p>
            <a:pPr marL="342900" indent="-342900" algn="l">
              <a:lnSpc>
                <a:spcPct val="100000"/>
              </a:lnSpc>
              <a:buFont typeface="+mj-lt"/>
              <a:buAutoNum type="arabicPeriod"/>
            </a:pPr>
            <a:endParaRPr lang="en-US" sz="1400" dirty="0">
              <a:solidFill>
                <a:schemeClr val="bg2"/>
              </a:solidFill>
              <a:latin typeface="Arial" panose="020B0604020202020204" pitchFamily="34" charset="0"/>
              <a:cs typeface="Arial" panose="020B0604020202020204" pitchFamily="34" charset="0"/>
            </a:endParaRPr>
          </a:p>
          <a:p>
            <a:pPr marL="342900" indent="-342900" algn="l">
              <a:lnSpc>
                <a:spcPct val="100000"/>
              </a:lnSpc>
              <a:buFont typeface="+mj-lt"/>
              <a:buAutoNum type="arabicPeriod"/>
            </a:pPr>
            <a:r>
              <a:rPr lang="en-US" sz="1400" dirty="0">
                <a:solidFill>
                  <a:schemeClr val="bg2"/>
                </a:solidFill>
                <a:latin typeface="Arial" panose="020B0604020202020204" pitchFamily="34" charset="0"/>
                <a:cs typeface="Arial" panose="020B0604020202020204" pitchFamily="34" charset="0"/>
              </a:rPr>
              <a:t>For groups </a:t>
            </a:r>
            <a:r>
              <a:rPr lang="en-US" sz="1400" dirty="0" err="1">
                <a:solidFill>
                  <a:schemeClr val="bg2"/>
                </a:solidFill>
                <a:latin typeface="Arial" panose="020B0604020202020204" pitchFamily="34" charset="0"/>
                <a:cs typeface="Arial" panose="020B0604020202020204" pitchFamily="34" charset="0"/>
              </a:rPr>
              <a:t>sitused</a:t>
            </a:r>
            <a:r>
              <a:rPr lang="en-US" sz="1400" dirty="0">
                <a:solidFill>
                  <a:schemeClr val="bg2"/>
                </a:solidFill>
                <a:latin typeface="Arial" panose="020B0604020202020204" pitchFamily="34" charset="0"/>
                <a:cs typeface="Arial" panose="020B0604020202020204" pitchFamily="34" charset="0"/>
              </a:rPr>
              <a:t> in NC and for some groups situs in CA, FL, GA, IL, LA, MI, OH, PA, and TX prior to 6/1/22, Aflac dental and vision insurance coverage is underwritten by National Guardian Life Insurance Company (NGL).  National Guardian Life Insurance Company is not a member of the Aflac family of insurers. National Guardian Life Insurance Company is not affiliated with The Guardian Life Insurance Company of America a/k/a The Guardian or Guardian Life. Aflac dental and vision products may not be available in all states. National Guardian Life Insurance Company | Madison, WI. </a:t>
            </a:r>
            <a:br>
              <a:rPr lang="en-US" sz="1400" dirty="0">
                <a:solidFill>
                  <a:schemeClr val="bg2"/>
                </a:solidFill>
                <a:latin typeface="Arial" panose="020B0604020202020204" pitchFamily="34" charset="0"/>
                <a:cs typeface="Arial" panose="020B0604020202020204" pitchFamily="34" charset="0"/>
              </a:rPr>
            </a:b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Applies to Policy Series NDNGRP 04/06 and NDNGRP 2010, et al. In Pennsylvania, NDNGRP 7/08 PA.  In Texas, policy form NDNGRP-TX 2010 (R).   Applies to Policy Series NVIGRP 5/07 and NVIGRP 11/13. In Pennsylvania, policy form NVIGRP 7/08-PA. In Texas, policy form NVIGRP 11/13 TX (R).</a:t>
            </a:r>
            <a:br>
              <a:rPr lang="en-US" sz="1400" dirty="0">
                <a:solidFill>
                  <a:schemeClr val="bg2"/>
                </a:solidFill>
                <a:latin typeface="Arial" panose="020B0604020202020204" pitchFamily="34" charset="0"/>
                <a:cs typeface="Arial" panose="020B0604020202020204" pitchFamily="34" charset="0"/>
              </a:rPr>
            </a:b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For all states that have approved the Aflac dental and vision insurance products, coverage will be underwritten by Aflac. In New York, coverage will be underwritten by Aflac New York.</a:t>
            </a:r>
            <a:br>
              <a:rPr lang="en-US" sz="1400" dirty="0">
                <a:solidFill>
                  <a:schemeClr val="bg2"/>
                </a:solidFill>
                <a:latin typeface="Arial" panose="020B0604020202020204" pitchFamily="34" charset="0"/>
                <a:cs typeface="Arial" panose="020B0604020202020204" pitchFamily="34" charset="0"/>
              </a:rPr>
            </a:b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Applies to Policy Series QN81000. In Arkansas, policy form QN81100MAR. In Idaho, QN81100MID.   In Oklahoma, policy form QN81100MOK. In Oregon, policy form QN81100MOR and QN81100MORS. In Pennsylvania, QN81100MPA. In Texas, policy form QN81100MTX.  In New York, NYQN81100M. In Virginia, QN81100MVA.</a:t>
            </a:r>
            <a:br>
              <a:rPr lang="en-US" sz="1400" dirty="0">
                <a:solidFill>
                  <a:schemeClr val="bg2"/>
                </a:solidFill>
                <a:latin typeface="Arial" panose="020B0604020202020204" pitchFamily="34" charset="0"/>
                <a:cs typeface="Arial" panose="020B0604020202020204" pitchFamily="34" charset="0"/>
              </a:rPr>
            </a:b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Applies to Policy Series QNV1000. In Arkansas, policy form QNV1100MAR. In Idaho, QNV1100MID. In Oklahoma, policy form QNV1100MOK. In Oregon, policy form QNV1100MOR and QNV1100MORS. In Pennsylvania, QNV1100MPA. In Texas, policy form QNV1100MTX. In New York, NYQNV1100M.  In Virginia, QNV1100MVA.</a:t>
            </a:r>
            <a:br>
              <a:rPr lang="en-US" sz="1400" dirty="0">
                <a:solidFill>
                  <a:schemeClr val="bg2"/>
                </a:solidFill>
                <a:latin typeface="Arial" panose="020B0604020202020204" pitchFamily="34" charset="0"/>
                <a:cs typeface="Arial" panose="020B0604020202020204" pitchFamily="34" charset="0"/>
              </a:rPr>
            </a:b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Please see coverage documentation applicable to your situs state for further details.</a:t>
            </a:r>
            <a:br>
              <a:rPr lang="en-US" sz="1400" dirty="0">
                <a:solidFill>
                  <a:schemeClr val="bg2"/>
                </a:solidFill>
                <a:latin typeface="Arial" panose="020B0604020202020204" pitchFamily="34" charset="0"/>
                <a:cs typeface="Arial" panose="020B0604020202020204" pitchFamily="34" charset="0"/>
              </a:rPr>
            </a:b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This is a brief product overview only. Coverage may not be available in all states, including but not limited to NJ or NM.</a:t>
            </a:r>
            <a:br>
              <a:rPr lang="en-US" sz="1400" dirty="0">
                <a:solidFill>
                  <a:schemeClr val="bg2"/>
                </a:solidFill>
                <a:latin typeface="Arial" panose="020B0604020202020204" pitchFamily="34" charset="0"/>
                <a:cs typeface="Arial" panose="020B0604020202020204" pitchFamily="34" charset="0"/>
              </a:rPr>
            </a:b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Notice: Dental and vision benefits are not considered minimum essential coverage for pediatric dental or vision plans in accordance with the Affordable Care Act (ACA). Aflac's insurance plans are not an alternative for comprehensive health insurance.</a:t>
            </a:r>
          </a:p>
          <a:p>
            <a:pPr algn="l">
              <a:lnSpc>
                <a:spcPct val="100000"/>
              </a:lnSpc>
            </a:pPr>
            <a:r>
              <a:rPr lang="en-US" sz="1400" dirty="0">
                <a:solidFill>
                  <a:schemeClr val="bg2"/>
                </a:solidFill>
                <a:latin typeface="Arial" panose="020B0604020202020204" pitchFamily="34" charset="0"/>
                <a:cs typeface="Arial" panose="020B0604020202020204" pitchFamily="34" charset="0"/>
              </a:rPr>
              <a:t> </a:t>
            </a:r>
          </a:p>
          <a:p>
            <a:pPr algn="l">
              <a:lnSpc>
                <a:spcPct val="100000"/>
              </a:lnSpc>
            </a:pPr>
            <a:r>
              <a:rPr lang="en-US" sz="1400" dirty="0">
                <a:solidFill>
                  <a:schemeClr val="bg2"/>
                </a:solidFill>
                <a:latin typeface="Arial" panose="020B0604020202020204" pitchFamily="34" charset="0"/>
                <a:cs typeface="Arial" panose="020B0604020202020204" pitchFamily="34" charset="0"/>
              </a:rPr>
              <a:t>Aflac WWHQ | 1932 </a:t>
            </a:r>
            <a:r>
              <a:rPr lang="en-US" sz="1400" dirty="0" err="1">
                <a:solidFill>
                  <a:schemeClr val="bg2"/>
                </a:solidFill>
                <a:latin typeface="Arial" panose="020B0604020202020204" pitchFamily="34" charset="0"/>
                <a:cs typeface="Arial" panose="020B0604020202020204" pitchFamily="34" charset="0"/>
              </a:rPr>
              <a:t>Wynnton</a:t>
            </a:r>
            <a:r>
              <a:rPr lang="en-US" sz="1400" dirty="0">
                <a:solidFill>
                  <a:schemeClr val="bg2"/>
                </a:solidFill>
                <a:latin typeface="Arial" panose="020B0604020202020204" pitchFamily="34" charset="0"/>
                <a:cs typeface="Arial" panose="020B0604020202020204" pitchFamily="34" charset="0"/>
              </a:rPr>
              <a:t> Road | Columbus, GA  31999</a:t>
            </a:r>
            <a:endParaRPr kumimoji="0" lang="en-US" sz="2200" b="0" i="0" u="none" strike="noStrike" cap="none" spc="0" normalizeH="0" baseline="0" dirty="0">
              <a:ln>
                <a:noFill/>
              </a:ln>
              <a:solidFill>
                <a:srgbClr val="8B8C8C"/>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365832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53018" y="11537816"/>
            <a:ext cx="4524534" cy="1577185"/>
          </a:xfrm>
          <a:prstGeom prst="rect">
            <a:avLst/>
          </a:prstGeom>
        </p:spPr>
      </p:pic>
      <p:pic>
        <p:nvPicPr>
          <p:cNvPr id="4" name="Picture 3" descr="A goose with a qr code&#10;&#10;Description automatically generated">
            <a:extLst>
              <a:ext uri="{FF2B5EF4-FFF2-40B4-BE49-F238E27FC236}">
                <a16:creationId xmlns:a16="http://schemas.microsoft.com/office/drawing/2014/main" id="{6C5CB268-BEDE-4182-E9AF-B328CC0E7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110902"/>
            <a:ext cx="10895040" cy="9426914"/>
          </a:xfrm>
          <a:prstGeom prst="rect">
            <a:avLst/>
          </a:prstGeom>
        </p:spPr>
      </p:pic>
    </p:spTree>
    <p:extLst>
      <p:ext uri="{BB962C8B-B14F-4D97-AF65-F5344CB8AC3E}">
        <p14:creationId xmlns:p14="http://schemas.microsoft.com/office/powerpoint/2010/main" val="2017406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8ED2C-CC6A-6847-B596-B3CF2DDD98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extBox 1">
            <a:extLst>
              <a:ext uri="{FF2B5EF4-FFF2-40B4-BE49-F238E27FC236}">
                <a16:creationId xmlns:a16="http://schemas.microsoft.com/office/drawing/2014/main" id="{5CA2ECAD-9ABD-E64B-AFB0-BB3E241E092E}"/>
              </a:ext>
            </a:extLst>
          </p:cNvPr>
          <p:cNvSpPr txBox="1"/>
          <p:nvPr/>
        </p:nvSpPr>
        <p:spPr>
          <a:xfrm>
            <a:off x="20665952" y="-997861"/>
            <a:ext cx="70676" cy="420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50000"/>
              </a:lnSpc>
              <a:spcBef>
                <a:spcPts val="0"/>
              </a:spcBef>
              <a:spcAft>
                <a:spcPts val="0"/>
              </a:spcAft>
              <a:buClrTx/>
              <a:buSzTx/>
              <a:buFontTx/>
              <a:buNone/>
              <a:tabLst/>
            </a:pPr>
            <a:endParaRPr kumimoji="0" lang="en-US" sz="2200" b="0" i="0" u="none" strike="noStrike" cap="none" spc="0" normalizeH="0" baseline="0" dirty="0">
              <a:ln>
                <a:noFill/>
              </a:ln>
              <a:solidFill>
                <a:srgbClr val="8B8C8C"/>
              </a:solidFill>
              <a:effectLst/>
              <a:uFillTx/>
              <a:latin typeface="Lato Regular"/>
              <a:ea typeface="Lato Regular"/>
              <a:cs typeface="Lato Regular"/>
              <a:sym typeface="Lato Regular"/>
            </a:endParaRPr>
          </a:p>
        </p:txBody>
      </p:sp>
      <p:sp>
        <p:nvSpPr>
          <p:cNvPr id="9" name="Rectangle 8">
            <a:extLst>
              <a:ext uri="{FF2B5EF4-FFF2-40B4-BE49-F238E27FC236}">
                <a16:creationId xmlns:a16="http://schemas.microsoft.com/office/drawing/2014/main" id="{C1AA3CB5-B0C1-134E-9AE6-B4A8E65F3641}"/>
              </a:ext>
            </a:extLst>
          </p:cNvPr>
          <p:cNvSpPr/>
          <p:nvPr/>
        </p:nvSpPr>
        <p:spPr>
          <a:xfrm>
            <a:off x="-65301" y="0"/>
            <a:ext cx="10123702" cy="13716000"/>
          </a:xfrm>
          <a:prstGeom prst="rect">
            <a:avLst/>
          </a:prstGeom>
          <a:solidFill>
            <a:srgbClr val="01A7E1">
              <a:alpha val="3921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Shape 3229">
            <a:extLst>
              <a:ext uri="{FF2B5EF4-FFF2-40B4-BE49-F238E27FC236}">
                <a16:creationId xmlns:a16="http://schemas.microsoft.com/office/drawing/2014/main" id="{97F3C710-069F-C14B-9781-85159B622CDF}"/>
              </a:ext>
            </a:extLst>
          </p:cNvPr>
          <p:cNvSpPr txBox="1">
            <a:spLocks/>
          </p:cNvSpPr>
          <p:nvPr/>
        </p:nvSpPr>
        <p:spPr>
          <a:xfrm>
            <a:off x="1228591" y="3026477"/>
            <a:ext cx="8111351" cy="7663047"/>
          </a:xfrm>
          <a:prstGeom prst="rect">
            <a:avLst/>
          </a:prstGeom>
        </p:spPr>
        <p:txBody>
          <a:bodyPr/>
          <a:lstStyle>
            <a:lvl1pPr marL="0" marR="0" indent="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01A7E1"/>
                </a:solidFill>
                <a:uFillTx/>
                <a:latin typeface="arial" charset="0"/>
                <a:ea typeface="+mn-ea"/>
                <a:cs typeface="+mn-cs"/>
                <a:sym typeface="Roboto"/>
              </a:defRPr>
            </a:lvl1pPr>
            <a:lvl2pPr marL="0" marR="0" indent="228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a:lnSpc>
                <a:spcPct val="100000"/>
              </a:lnSpc>
            </a:pPr>
            <a:r>
              <a:rPr lang="en-US" sz="9600" dirty="0">
                <a:solidFill>
                  <a:srgbClr val="FFFFFF"/>
                </a:solidFill>
                <a:latin typeface="Arial" panose="020B0604020202020204" pitchFamily="34" charset="0"/>
                <a:ea typeface="ArialBold" charset="0"/>
                <a:cs typeface="Arial" panose="020B0604020202020204" pitchFamily="34" charset="0"/>
              </a:rPr>
              <a:t>Get help with expenses, health insurance doesn't cover</a:t>
            </a:r>
          </a:p>
        </p:txBody>
      </p:sp>
    </p:spTree>
    <p:extLst>
      <p:ext uri="{BB962C8B-B14F-4D97-AF65-F5344CB8AC3E}">
        <p14:creationId xmlns:p14="http://schemas.microsoft.com/office/powerpoint/2010/main" val="291955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163BC5-9ECC-6F42-ACEE-3EA155F430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2"/>
          <a:stretch/>
        </p:blipFill>
        <p:spPr>
          <a:xfrm flipH="1">
            <a:off x="-64041" y="1"/>
            <a:ext cx="24512075" cy="13716000"/>
          </a:xfrm>
          <a:prstGeom prst="rect">
            <a:avLst/>
          </a:prstGeom>
        </p:spPr>
      </p:pic>
      <p:sp>
        <p:nvSpPr>
          <p:cNvPr id="2" name="TextBox 1">
            <a:extLst>
              <a:ext uri="{FF2B5EF4-FFF2-40B4-BE49-F238E27FC236}">
                <a16:creationId xmlns:a16="http://schemas.microsoft.com/office/drawing/2014/main" id="{5CA2ECAD-9ABD-E64B-AFB0-BB3E241E092E}"/>
              </a:ext>
            </a:extLst>
          </p:cNvPr>
          <p:cNvSpPr txBox="1"/>
          <p:nvPr/>
        </p:nvSpPr>
        <p:spPr>
          <a:xfrm>
            <a:off x="20665952" y="-997861"/>
            <a:ext cx="70676" cy="420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50000"/>
              </a:lnSpc>
              <a:spcBef>
                <a:spcPts val="0"/>
              </a:spcBef>
              <a:spcAft>
                <a:spcPts val="0"/>
              </a:spcAft>
              <a:buClrTx/>
              <a:buSzTx/>
              <a:buFontTx/>
              <a:buNone/>
              <a:tabLst/>
            </a:pPr>
            <a:endParaRPr kumimoji="0" lang="en-US" sz="2200" b="0" i="0" u="none" strike="noStrike" cap="none" spc="0" normalizeH="0" baseline="0" dirty="0">
              <a:ln>
                <a:noFill/>
              </a:ln>
              <a:solidFill>
                <a:srgbClr val="8B8C8C"/>
              </a:solidFill>
              <a:effectLst/>
              <a:uFillTx/>
              <a:latin typeface="Lato Regular"/>
              <a:ea typeface="Lato Regular"/>
              <a:cs typeface="Lato Regular"/>
              <a:sym typeface="Lato Regular"/>
            </a:endParaRPr>
          </a:p>
        </p:txBody>
      </p:sp>
      <p:sp>
        <p:nvSpPr>
          <p:cNvPr id="9" name="Rectangle 8">
            <a:extLst>
              <a:ext uri="{FF2B5EF4-FFF2-40B4-BE49-F238E27FC236}">
                <a16:creationId xmlns:a16="http://schemas.microsoft.com/office/drawing/2014/main" id="{D5290831-BD11-1740-94D2-199805F6008C}"/>
              </a:ext>
            </a:extLst>
          </p:cNvPr>
          <p:cNvSpPr/>
          <p:nvPr/>
        </p:nvSpPr>
        <p:spPr>
          <a:xfrm>
            <a:off x="14324335" y="0"/>
            <a:ext cx="10123702" cy="13716000"/>
          </a:xfrm>
          <a:prstGeom prst="rect">
            <a:avLst/>
          </a:prstGeom>
          <a:solidFill>
            <a:srgbClr val="01A7E1">
              <a:alpha val="3921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0" name="Shape 3229">
            <a:extLst>
              <a:ext uri="{FF2B5EF4-FFF2-40B4-BE49-F238E27FC236}">
                <a16:creationId xmlns:a16="http://schemas.microsoft.com/office/drawing/2014/main" id="{A279C9E3-2016-3E4A-AFCF-A9BBEBE8D07A}"/>
              </a:ext>
            </a:extLst>
          </p:cNvPr>
          <p:cNvSpPr txBox="1">
            <a:spLocks/>
          </p:cNvSpPr>
          <p:nvPr/>
        </p:nvSpPr>
        <p:spPr>
          <a:xfrm>
            <a:off x="15618228" y="1636819"/>
            <a:ext cx="7535916" cy="10442362"/>
          </a:xfrm>
          <a:prstGeom prst="rect">
            <a:avLst/>
          </a:prstGeom>
        </p:spPr>
        <p:txBody>
          <a:bodyPr/>
          <a:lstStyle>
            <a:lvl1pPr marL="0" marR="0" indent="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01A7E1"/>
                </a:solidFill>
                <a:uFillTx/>
                <a:latin typeface="arial" charset="0"/>
                <a:ea typeface="+mn-ea"/>
                <a:cs typeface="+mn-cs"/>
                <a:sym typeface="Roboto"/>
              </a:defRPr>
            </a:lvl1pPr>
            <a:lvl2pPr marL="0" marR="0" indent="228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a:lnSpc>
                <a:spcPct val="100000"/>
              </a:lnSpc>
            </a:pPr>
            <a:r>
              <a:rPr lang="en-US" sz="9600" dirty="0">
                <a:solidFill>
                  <a:srgbClr val="FFFFFF"/>
                </a:solidFill>
                <a:latin typeface="Arial" panose="020B0604020202020204" pitchFamily="34" charset="0"/>
                <a:ea typeface="ArialBold" charset="0"/>
                <a:cs typeface="Arial" panose="020B0604020202020204" pitchFamily="34" charset="0"/>
              </a:rPr>
              <a:t>When life gives you setbacks, Aflac is here to help you make a comeback</a:t>
            </a:r>
          </a:p>
        </p:txBody>
      </p:sp>
    </p:spTree>
    <p:extLst>
      <p:ext uri="{BB962C8B-B14F-4D97-AF65-F5344CB8AC3E}">
        <p14:creationId xmlns:p14="http://schemas.microsoft.com/office/powerpoint/2010/main" val="1295642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58C2-8C71-4E4E-A711-7C1A2677EB0F}"/>
              </a:ext>
            </a:extLst>
          </p:cNvPr>
          <p:cNvSpPr>
            <a:spLocks noGrp="1"/>
          </p:cNvSpPr>
          <p:nvPr>
            <p:ph type="body" sz="quarter" idx="1"/>
          </p:nvPr>
        </p:nvSpPr>
        <p:spPr>
          <a:xfrm>
            <a:off x="15698466" y="5735174"/>
            <a:ext cx="7438696" cy="3841965"/>
          </a:xfrm>
        </p:spPr>
        <p:txBody>
          <a:bodyPr/>
          <a:lstStyle/>
          <a:p>
            <a:pPr marL="514300" lvl="3" indent="-285750" defTabSz="914400" rtl="0">
              <a:spcBef>
                <a:spcPts val="1000"/>
              </a:spcBef>
              <a:buFont typeface="Arial" pitchFamily="34" charset="0"/>
              <a:buChar char="•"/>
              <a:defRPr/>
            </a:pPr>
            <a:r>
              <a:rPr lang="en-US" sz="2400" dirty="0">
                <a:latin typeface="Arial" panose="020B0604020202020204" pitchFamily="34" charset="0"/>
                <a:cs typeface="Arial" panose="020B0604020202020204" pitchFamily="34" charset="0"/>
              </a:rPr>
              <a:t>Individual policies are </a:t>
            </a:r>
            <a:r>
              <a:rPr lang="en-US" sz="2400" b="1" dirty="0">
                <a:latin typeface="Arial" panose="020B0604020202020204" pitchFamily="34" charset="0"/>
                <a:cs typeface="Arial" panose="020B0604020202020204" pitchFamily="34" charset="0"/>
              </a:rPr>
              <a:t>guaranteed renewable.</a:t>
            </a:r>
          </a:p>
          <a:p>
            <a:pPr marL="514300" lvl="3" indent="-285750" defTabSz="914400" rtl="0">
              <a:spcBef>
                <a:spcPts val="1000"/>
              </a:spcBef>
              <a:buFont typeface="Arial" pitchFamily="34" charset="0"/>
              <a:buChar char="•"/>
              <a:defRPr/>
            </a:pPr>
            <a:r>
              <a:rPr lang="en-US" sz="2400" dirty="0">
                <a:latin typeface="Arial" panose="020B0604020202020204" pitchFamily="34" charset="0"/>
                <a:cs typeface="Arial" panose="020B0604020202020204" pitchFamily="34" charset="0"/>
              </a:rPr>
              <a:t>Benefits on individual policies are </a:t>
            </a:r>
            <a:r>
              <a:rPr lang="en-US" sz="2400" b="1" dirty="0">
                <a:latin typeface="Arial" panose="020B0604020202020204" pitchFamily="34" charset="0"/>
                <a:cs typeface="Arial" panose="020B0604020202020204" pitchFamily="34" charset="0"/>
              </a:rPr>
              <a:t>paid directly to policyholders</a:t>
            </a:r>
            <a:r>
              <a:rPr lang="en-US" sz="2400" dirty="0">
                <a:latin typeface="Arial" panose="020B0604020202020204" pitchFamily="34" charset="0"/>
                <a:cs typeface="Arial" panose="020B0604020202020204" pitchFamily="34" charset="0"/>
              </a:rPr>
              <a:t>, unless otherwise assigned. </a:t>
            </a:r>
          </a:p>
          <a:p>
            <a:pPr marL="514300" lvl="3" indent="-285750" defTabSz="914400" rtl="0">
              <a:spcBef>
                <a:spcPts val="1000"/>
              </a:spcBef>
              <a:buFont typeface="Arial" pitchFamily="34" charset="0"/>
              <a:buChar char="•"/>
              <a:defRPr/>
            </a:pPr>
            <a:r>
              <a:rPr lang="en-US" sz="2400" dirty="0">
                <a:latin typeface="Arial" panose="020B0604020202020204" pitchFamily="34" charset="0"/>
                <a:cs typeface="Arial" panose="020B0604020202020204" pitchFamily="34" charset="0"/>
              </a:rPr>
              <a:t>Coverage is </a:t>
            </a:r>
            <a:r>
              <a:rPr lang="en-US" sz="2400" b="1" dirty="0">
                <a:latin typeface="Arial" panose="020B0604020202020204" pitchFamily="34" charset="0"/>
                <a:cs typeface="Arial" panose="020B0604020202020204" pitchFamily="34" charset="0"/>
              </a:rPr>
              <a:t>portable.</a:t>
            </a:r>
          </a:p>
          <a:p>
            <a:pPr marL="514300" lvl="3" indent="-285750" defTabSz="914400" rtl="0">
              <a:spcBef>
                <a:spcPts val="1000"/>
              </a:spcBef>
              <a:buFont typeface="Arial" pitchFamily="34" charset="0"/>
              <a:buChar char="•"/>
              <a:defRPr/>
            </a:pPr>
            <a:r>
              <a:rPr lang="en-US" sz="2400" dirty="0">
                <a:latin typeface="Arial" panose="020B0604020202020204" pitchFamily="34" charset="0"/>
                <a:cs typeface="Arial" panose="020B0604020202020204" pitchFamily="34" charset="0"/>
              </a:rPr>
              <a:t>Historical </a:t>
            </a:r>
            <a:r>
              <a:rPr lang="en-US" sz="2400" b="1" dirty="0">
                <a:latin typeface="Arial" panose="020B0604020202020204" pitchFamily="34" charset="0"/>
                <a:cs typeface="Arial" panose="020B0604020202020204" pitchFamily="34" charset="0"/>
              </a:rPr>
              <a:t>rate stability.</a:t>
            </a:r>
          </a:p>
          <a:p>
            <a:endParaRPr lang="en-US" dirty="0"/>
          </a:p>
        </p:txBody>
      </p:sp>
      <p:sp>
        <p:nvSpPr>
          <p:cNvPr id="3" name="Title 2">
            <a:extLst>
              <a:ext uri="{FF2B5EF4-FFF2-40B4-BE49-F238E27FC236}">
                <a16:creationId xmlns:a16="http://schemas.microsoft.com/office/drawing/2014/main" id="{0E0B10DE-2D46-254D-A73D-DEE69FE7B611}"/>
              </a:ext>
            </a:extLst>
          </p:cNvPr>
          <p:cNvSpPr>
            <a:spLocks noGrp="1"/>
          </p:cNvSpPr>
          <p:nvPr>
            <p:ph type="title"/>
          </p:nvPr>
        </p:nvSpPr>
        <p:spPr>
          <a:xfrm>
            <a:off x="15915033" y="4230369"/>
            <a:ext cx="6876509" cy="1504805"/>
          </a:xfrm>
        </p:spPr>
        <p:txBody>
          <a:bodyPr/>
          <a:lstStyle/>
          <a:p>
            <a:r>
              <a:rPr lang="en-US" sz="6000" dirty="0"/>
              <a:t>Product features</a:t>
            </a:r>
          </a:p>
        </p:txBody>
      </p:sp>
      <p:sp>
        <p:nvSpPr>
          <p:cNvPr id="4" name="Picture Placeholder 3">
            <a:extLst>
              <a:ext uri="{FF2B5EF4-FFF2-40B4-BE49-F238E27FC236}">
                <a16:creationId xmlns:a16="http://schemas.microsoft.com/office/drawing/2014/main" id="{5AF3C10E-A1FC-BB40-8136-07CE61EC80E0}"/>
              </a:ext>
            </a:extLst>
          </p:cNvPr>
          <p:cNvSpPr>
            <a:spLocks noGrp="1"/>
          </p:cNvSpPr>
          <p:nvPr>
            <p:ph type="pic" idx="13"/>
          </p:nvPr>
        </p:nvSpPr>
        <p:spPr>
          <a:xfrm>
            <a:off x="-1" y="-1097"/>
            <a:ext cx="14317579" cy="13718191"/>
          </a:xfrm>
        </p:spPr>
        <p:txBody>
          <a:bodyPr/>
          <a:lstStyle/>
          <a:p>
            <a:endParaRPr lang="en-US"/>
          </a:p>
        </p:txBody>
      </p:sp>
      <p:pic>
        <p:nvPicPr>
          <p:cNvPr id="11" name="Picture 10">
            <a:extLst>
              <a:ext uri="{FF2B5EF4-FFF2-40B4-BE49-F238E27FC236}">
                <a16:creationId xmlns:a16="http://schemas.microsoft.com/office/drawing/2014/main" id="{A4FE5A74-FE67-7B43-A297-C3283CC782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7456" y="-1097"/>
            <a:ext cx="15915034" cy="13717098"/>
          </a:xfrm>
          <a:prstGeom prst="rect">
            <a:avLst/>
          </a:prstGeom>
        </p:spPr>
      </p:pic>
    </p:spTree>
    <p:extLst>
      <p:ext uri="{BB962C8B-B14F-4D97-AF65-F5344CB8AC3E}">
        <p14:creationId xmlns:p14="http://schemas.microsoft.com/office/powerpoint/2010/main" val="402146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7778F-C7E9-0049-8847-E3E2F6DE1F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07"/>
          <a:stretch/>
        </p:blipFill>
        <p:spPr>
          <a:xfrm flipH="1">
            <a:off x="-75134" y="0"/>
            <a:ext cx="24514599" cy="10283455"/>
          </a:xfrm>
          <a:prstGeom prst="rect">
            <a:avLst/>
          </a:prstGeom>
        </p:spPr>
      </p:pic>
      <p:sp>
        <p:nvSpPr>
          <p:cNvPr id="9" name="Rectangle 8">
            <a:extLst>
              <a:ext uri="{FF2B5EF4-FFF2-40B4-BE49-F238E27FC236}">
                <a16:creationId xmlns:a16="http://schemas.microsoft.com/office/drawing/2014/main" id="{5E9F3BD4-A8A0-8045-BB06-90115926CCF6}"/>
              </a:ext>
            </a:extLst>
          </p:cNvPr>
          <p:cNvSpPr/>
          <p:nvPr/>
        </p:nvSpPr>
        <p:spPr>
          <a:xfrm>
            <a:off x="0" y="10208766"/>
            <a:ext cx="24439472" cy="226210"/>
          </a:xfrm>
          <a:prstGeom prst="rect">
            <a:avLst/>
          </a:prstGeom>
          <a:solidFill>
            <a:srgbClr val="01A7E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1" name="Rectangle 10">
            <a:extLst>
              <a:ext uri="{FF2B5EF4-FFF2-40B4-BE49-F238E27FC236}">
                <a16:creationId xmlns:a16="http://schemas.microsoft.com/office/drawing/2014/main" id="{E8A72EBD-8574-184E-A086-075916A94F47}"/>
              </a:ext>
            </a:extLst>
          </p:cNvPr>
          <p:cNvSpPr/>
          <p:nvPr/>
        </p:nvSpPr>
        <p:spPr>
          <a:xfrm>
            <a:off x="2235200" y="1723590"/>
            <a:ext cx="8829040" cy="10268820"/>
          </a:xfrm>
          <a:prstGeom prst="rect">
            <a:avLst/>
          </a:prstGeom>
          <a:solidFill>
            <a:srgbClr val="FFFFFF"/>
          </a:solidFill>
          <a:ln w="12700" cap="flat">
            <a:solidFill>
              <a:srgbClr val="A8A9A9"/>
            </a:solidFill>
            <a:miter lim="400000"/>
          </a:ln>
          <a:effectLst>
            <a:outerShdw blurRad="469900" dist="317500" dir="2700000" sx="103000" sy="103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960" name="Shape 960"/>
          <p:cNvSpPr>
            <a:spLocks noGrp="1"/>
          </p:cNvSpPr>
          <p:nvPr>
            <p:ph type="title"/>
          </p:nvPr>
        </p:nvSpPr>
        <p:spPr>
          <a:xfrm>
            <a:off x="2812569" y="4810531"/>
            <a:ext cx="7633663" cy="2824939"/>
          </a:xfrm>
          <a:prstGeom prst="rect">
            <a:avLst/>
          </a:prstGeom>
        </p:spPr>
        <p:txBody>
          <a:bodyPr>
            <a:noAutofit/>
          </a:bodyPr>
          <a:lstStyle/>
          <a:p>
            <a:pPr algn="ctr">
              <a:lnSpc>
                <a:spcPct val="100000"/>
              </a:lnSpc>
            </a:pPr>
            <a:r>
              <a:rPr lang="en-US" sz="6000" dirty="0"/>
              <a:t>Cancer/</a:t>
            </a:r>
            <a:br>
              <a:rPr lang="en-US" sz="6000" dirty="0"/>
            </a:br>
            <a:r>
              <a:rPr lang="en-US" sz="6000" dirty="0"/>
              <a:t>Specified-disease</a:t>
            </a:r>
            <a:r>
              <a:rPr lang="en-US" sz="6000" baseline="30000" dirty="0"/>
              <a:t>2</a:t>
            </a:r>
          </a:p>
        </p:txBody>
      </p:sp>
      <p:sp>
        <p:nvSpPr>
          <p:cNvPr id="12" name="Shape 1651">
            <a:extLst>
              <a:ext uri="{FF2B5EF4-FFF2-40B4-BE49-F238E27FC236}">
                <a16:creationId xmlns:a16="http://schemas.microsoft.com/office/drawing/2014/main" id="{576D0262-2C86-DB4D-844D-0257212881B1}"/>
              </a:ext>
            </a:extLst>
          </p:cNvPr>
          <p:cNvSpPr>
            <a:spLocks noGrp="1"/>
          </p:cNvSpPr>
          <p:nvPr>
            <p:ph type="body" sz="quarter" idx="1"/>
          </p:nvPr>
        </p:nvSpPr>
        <p:spPr>
          <a:xfrm>
            <a:off x="3032687" y="7100699"/>
            <a:ext cx="7193425" cy="2824940"/>
          </a:xfrm>
          <a:prstGeom prst="rect">
            <a:avLst/>
          </a:prstGeom>
        </p:spPr>
        <p:txBody>
          <a:bodyPr/>
          <a:lstStyle/>
          <a:p>
            <a:pPr algn="ctr"/>
            <a:r>
              <a:rPr lang="en-US" sz="2400" dirty="0">
                <a:latin typeface="Arial" panose="020B0604020202020204" pitchFamily="34" charset="0"/>
                <a:cs typeface="Arial" panose="020B0604020202020204" pitchFamily="34" charset="0"/>
              </a:rPr>
              <a:t>Coverage when you really need it. Our Cancer Protection Assurance insurance policies help cover innovative treatments with benefits that care for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you as a whole person. Learn how Aflac benefits can help.</a:t>
            </a:r>
          </a:p>
        </p:txBody>
      </p:sp>
      <p:pic>
        <p:nvPicPr>
          <p:cNvPr id="10" name="Picture 9">
            <a:extLst>
              <a:ext uri="{FF2B5EF4-FFF2-40B4-BE49-F238E27FC236}">
                <a16:creationId xmlns:a16="http://schemas.microsoft.com/office/drawing/2014/main" id="{FC44F37D-4BCA-1B4E-A8E4-BE059E5B6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671" y="1977027"/>
            <a:ext cx="3079455" cy="3093712"/>
          </a:xfrm>
          <a:prstGeom prst="rect">
            <a:avLst/>
          </a:prstGeom>
        </p:spPr>
      </p:pic>
    </p:spTree>
    <p:extLst>
      <p:ext uri="{BB962C8B-B14F-4D97-AF65-F5344CB8AC3E}">
        <p14:creationId xmlns:p14="http://schemas.microsoft.com/office/powerpoint/2010/main" val="510687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86A159-023E-6240-9554-4EFABC2CE4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61" t="7243" r="5187"/>
          <a:stretch/>
        </p:blipFill>
        <p:spPr>
          <a:xfrm>
            <a:off x="0" y="0"/>
            <a:ext cx="24439472" cy="10298268"/>
          </a:xfrm>
          <a:prstGeom prst="rect">
            <a:avLst/>
          </a:prstGeom>
        </p:spPr>
      </p:pic>
      <p:sp>
        <p:nvSpPr>
          <p:cNvPr id="11" name="Rectangle 10">
            <a:extLst>
              <a:ext uri="{FF2B5EF4-FFF2-40B4-BE49-F238E27FC236}">
                <a16:creationId xmlns:a16="http://schemas.microsoft.com/office/drawing/2014/main" id="{7A4765B4-07F8-CC46-A109-B9732E3FFC7B}"/>
              </a:ext>
            </a:extLst>
          </p:cNvPr>
          <p:cNvSpPr/>
          <p:nvPr/>
        </p:nvSpPr>
        <p:spPr>
          <a:xfrm>
            <a:off x="0" y="10208766"/>
            <a:ext cx="24439472" cy="226210"/>
          </a:xfrm>
          <a:prstGeom prst="rect">
            <a:avLst/>
          </a:prstGeom>
          <a:solidFill>
            <a:srgbClr val="01A7E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2" name="Rectangle 11">
            <a:extLst>
              <a:ext uri="{FF2B5EF4-FFF2-40B4-BE49-F238E27FC236}">
                <a16:creationId xmlns:a16="http://schemas.microsoft.com/office/drawing/2014/main" id="{03F32090-0D19-DF4B-B878-E647DC11F953}"/>
              </a:ext>
            </a:extLst>
          </p:cNvPr>
          <p:cNvSpPr/>
          <p:nvPr/>
        </p:nvSpPr>
        <p:spPr>
          <a:xfrm>
            <a:off x="2235200" y="1723590"/>
            <a:ext cx="8829040" cy="10268820"/>
          </a:xfrm>
          <a:prstGeom prst="rect">
            <a:avLst/>
          </a:prstGeom>
          <a:solidFill>
            <a:srgbClr val="FFFFFF"/>
          </a:solidFill>
          <a:ln w="12700" cap="flat">
            <a:solidFill>
              <a:srgbClr val="A8A9A9"/>
            </a:solidFill>
            <a:miter lim="400000"/>
          </a:ln>
          <a:effectLst>
            <a:outerShdw blurRad="469900" dist="317500" dir="2700000" sx="103000" sy="103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9" name="Shape 960">
            <a:extLst>
              <a:ext uri="{FF2B5EF4-FFF2-40B4-BE49-F238E27FC236}">
                <a16:creationId xmlns:a16="http://schemas.microsoft.com/office/drawing/2014/main" id="{776630D4-0756-5047-8D0C-702C8807DAB8}"/>
              </a:ext>
            </a:extLst>
          </p:cNvPr>
          <p:cNvSpPr txBox="1">
            <a:spLocks/>
          </p:cNvSpPr>
          <p:nvPr/>
        </p:nvSpPr>
        <p:spPr>
          <a:xfrm>
            <a:off x="2812569" y="5072730"/>
            <a:ext cx="7633662" cy="179254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01A7E1"/>
                </a:solidFill>
                <a:uFillTx/>
                <a:latin typeface="arial" charset="0"/>
                <a:ea typeface="+mn-ea"/>
                <a:cs typeface="+mn-cs"/>
                <a:sym typeface="Roboto"/>
              </a:defRPr>
            </a:lvl1pPr>
            <a:lvl2pPr marL="0" marR="0" indent="228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algn="ctr">
              <a:lnSpc>
                <a:spcPct val="100000"/>
              </a:lnSpc>
            </a:pPr>
            <a:r>
              <a:rPr lang="en-US" sz="6000" dirty="0"/>
              <a:t>Critical illness</a:t>
            </a:r>
            <a:r>
              <a:rPr lang="en-US" sz="4800" baseline="30000" dirty="0"/>
              <a:t>3</a:t>
            </a:r>
            <a:endParaRPr lang="en-US" sz="5800" baseline="30000" dirty="0"/>
          </a:p>
        </p:txBody>
      </p:sp>
      <p:sp>
        <p:nvSpPr>
          <p:cNvPr id="13" name="Shape 1651">
            <a:extLst>
              <a:ext uri="{FF2B5EF4-FFF2-40B4-BE49-F238E27FC236}">
                <a16:creationId xmlns:a16="http://schemas.microsoft.com/office/drawing/2014/main" id="{606BF3A0-4D1F-194D-A41A-22B3196FBBDE}"/>
              </a:ext>
            </a:extLst>
          </p:cNvPr>
          <p:cNvSpPr>
            <a:spLocks noGrp="1"/>
          </p:cNvSpPr>
          <p:nvPr>
            <p:ph type="body" sz="quarter" idx="1"/>
          </p:nvPr>
        </p:nvSpPr>
        <p:spPr>
          <a:xfrm>
            <a:off x="3128575" y="6643491"/>
            <a:ext cx="7001650" cy="2824940"/>
          </a:xfrm>
          <a:prstGeom prst="rect">
            <a:avLst/>
          </a:prstGeom>
        </p:spPr>
        <p:txBody>
          <a:bodyPr/>
          <a:lstStyle/>
          <a:p>
            <a:pPr algn="ctr"/>
            <a:r>
              <a:rPr lang="en-US" sz="2400" dirty="0">
                <a:latin typeface="Arial" panose="020B0604020202020204" pitchFamily="34" charset="0"/>
                <a:cs typeface="Arial" panose="020B0604020202020204" pitchFamily="34" charset="0"/>
              </a:rPr>
              <a:t>Serious illnesses such as a heart attack or stroke can have an impact on your financial health. Aflac’s Critical Care Protection insurance can help provide peace of mind if you experience a covered health event.</a:t>
            </a:r>
          </a:p>
        </p:txBody>
      </p:sp>
      <p:pic>
        <p:nvPicPr>
          <p:cNvPr id="10" name="Picture 9">
            <a:extLst>
              <a:ext uri="{FF2B5EF4-FFF2-40B4-BE49-F238E27FC236}">
                <a16:creationId xmlns:a16="http://schemas.microsoft.com/office/drawing/2014/main" id="{C2BF8CDC-C31A-6844-B4B6-EC88B0574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300" y="1820034"/>
            <a:ext cx="3716786" cy="3733993"/>
          </a:xfrm>
          <a:prstGeom prst="rect">
            <a:avLst/>
          </a:prstGeom>
        </p:spPr>
      </p:pic>
    </p:spTree>
    <p:extLst>
      <p:ext uri="{BB962C8B-B14F-4D97-AF65-F5344CB8AC3E}">
        <p14:creationId xmlns:p14="http://schemas.microsoft.com/office/powerpoint/2010/main" val="1334252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B2220-6111-2242-8528-AF3899A251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7741" y="0"/>
            <a:ext cx="24439471" cy="10268821"/>
          </a:xfrm>
          <a:prstGeom prst="rect">
            <a:avLst/>
          </a:prstGeom>
        </p:spPr>
      </p:pic>
      <p:sp>
        <p:nvSpPr>
          <p:cNvPr id="8" name="Rectangle 7">
            <a:extLst>
              <a:ext uri="{FF2B5EF4-FFF2-40B4-BE49-F238E27FC236}">
                <a16:creationId xmlns:a16="http://schemas.microsoft.com/office/drawing/2014/main" id="{25334539-ABFE-B547-9960-750702E2897B}"/>
              </a:ext>
            </a:extLst>
          </p:cNvPr>
          <p:cNvSpPr/>
          <p:nvPr/>
        </p:nvSpPr>
        <p:spPr>
          <a:xfrm>
            <a:off x="-27736" y="10208766"/>
            <a:ext cx="24439472" cy="226210"/>
          </a:xfrm>
          <a:prstGeom prst="rect">
            <a:avLst/>
          </a:prstGeom>
          <a:solidFill>
            <a:srgbClr val="01A7E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 name="Rectangle 1">
            <a:extLst>
              <a:ext uri="{FF2B5EF4-FFF2-40B4-BE49-F238E27FC236}">
                <a16:creationId xmlns:a16="http://schemas.microsoft.com/office/drawing/2014/main" id="{4524BDF2-2C80-384C-8C6D-DAD526093EBF}"/>
              </a:ext>
            </a:extLst>
          </p:cNvPr>
          <p:cNvSpPr/>
          <p:nvPr/>
        </p:nvSpPr>
        <p:spPr>
          <a:xfrm>
            <a:off x="2235200" y="1723590"/>
            <a:ext cx="8829040" cy="10268820"/>
          </a:xfrm>
          <a:prstGeom prst="rect">
            <a:avLst/>
          </a:prstGeom>
          <a:solidFill>
            <a:srgbClr val="FFFFFF"/>
          </a:solidFill>
          <a:ln w="12700" cap="flat">
            <a:solidFill>
              <a:srgbClr val="A8A9A9"/>
            </a:solidFill>
            <a:miter lim="400000"/>
          </a:ln>
          <a:effectLst>
            <a:outerShdw blurRad="469900" dist="317500" dir="2700000" sx="103000" sy="103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960" name="Shape 960"/>
          <p:cNvSpPr>
            <a:spLocks noGrp="1"/>
          </p:cNvSpPr>
          <p:nvPr>
            <p:ph type="title"/>
          </p:nvPr>
        </p:nvSpPr>
        <p:spPr>
          <a:xfrm>
            <a:off x="2832889" y="5084360"/>
            <a:ext cx="7633662" cy="1792540"/>
          </a:xfrm>
          <a:prstGeom prst="rect">
            <a:avLst/>
          </a:prstGeom>
        </p:spPr>
        <p:txBody>
          <a:bodyPr>
            <a:noAutofit/>
          </a:bodyPr>
          <a:lstStyle/>
          <a:p>
            <a:pPr algn="ctr">
              <a:lnSpc>
                <a:spcPct val="100000"/>
              </a:lnSpc>
            </a:pPr>
            <a:r>
              <a:rPr lang="en-US" sz="6000" dirty="0"/>
              <a:t>Accident</a:t>
            </a:r>
            <a:r>
              <a:rPr lang="en-US" sz="4800" baseline="30000" dirty="0"/>
              <a:t>1</a:t>
            </a:r>
            <a:endParaRPr sz="5800" baseline="30000" dirty="0"/>
          </a:p>
        </p:txBody>
      </p:sp>
      <p:sp>
        <p:nvSpPr>
          <p:cNvPr id="16" name="Shape 1651">
            <a:extLst>
              <a:ext uri="{FF2B5EF4-FFF2-40B4-BE49-F238E27FC236}">
                <a16:creationId xmlns:a16="http://schemas.microsoft.com/office/drawing/2014/main" id="{BAF6FFB9-A6A8-5742-A27E-438EF1561E92}"/>
              </a:ext>
            </a:extLst>
          </p:cNvPr>
          <p:cNvSpPr>
            <a:spLocks noGrp="1"/>
          </p:cNvSpPr>
          <p:nvPr>
            <p:ph type="body" sz="quarter" idx="1"/>
          </p:nvPr>
        </p:nvSpPr>
        <p:spPr>
          <a:xfrm>
            <a:off x="3053008" y="6638968"/>
            <a:ext cx="7193425" cy="2824940"/>
          </a:xfrm>
          <a:prstGeom prst="rect">
            <a:avLst/>
          </a:prstGeom>
        </p:spPr>
        <p:txBody>
          <a:bodyPr/>
          <a:lstStyle/>
          <a:p>
            <a:pPr algn="ctr"/>
            <a:r>
              <a:rPr lang="en-US" sz="2400" dirty="0">
                <a:latin typeface="Arial" panose="020B0604020202020204" pitchFamily="34" charset="0"/>
                <a:cs typeface="Arial" panose="020B0604020202020204" pitchFamily="34" charset="0"/>
              </a:rPr>
              <a:t>Accidents happen. When a covered accident happens to you, our accident insurance policy pays you cash benefits (unless </a:t>
            </a:r>
            <a:r>
              <a:rPr lang="en-US" dirty="0"/>
              <a:t>otherwise assigned</a:t>
            </a:r>
            <a:r>
              <a:rPr lang="en-US" sz="2400" dirty="0">
                <a:latin typeface="Arial" panose="020B0604020202020204" pitchFamily="34" charset="0"/>
                <a:cs typeface="Arial" panose="020B0604020202020204" pitchFamily="34" charset="0"/>
              </a:rPr>
              <a:t>) to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help with the unexpected medical and everyday expenses that can begin to add up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almost immediately.</a:t>
            </a:r>
          </a:p>
        </p:txBody>
      </p:sp>
      <p:pic>
        <p:nvPicPr>
          <p:cNvPr id="10" name="Picture 9">
            <a:extLst>
              <a:ext uri="{FF2B5EF4-FFF2-40B4-BE49-F238E27FC236}">
                <a16:creationId xmlns:a16="http://schemas.microsoft.com/office/drawing/2014/main" id="{A3E0238C-A665-FC4E-85B1-BE8440C5B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071" y="1905705"/>
            <a:ext cx="3467299" cy="3483351"/>
          </a:xfrm>
          <a:prstGeom prst="rect">
            <a:avLst/>
          </a:prstGeom>
        </p:spPr>
      </p:pic>
    </p:spTree>
    <p:extLst>
      <p:ext uri="{BB962C8B-B14F-4D97-AF65-F5344CB8AC3E}">
        <p14:creationId xmlns:p14="http://schemas.microsoft.com/office/powerpoint/2010/main" val="2089624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9A827-9747-C043-AD40-259AB498DD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4383999" cy="10244758"/>
          </a:xfrm>
          <a:prstGeom prst="rect">
            <a:avLst/>
          </a:prstGeom>
        </p:spPr>
      </p:pic>
      <p:sp>
        <p:nvSpPr>
          <p:cNvPr id="14" name="Rectangle 13">
            <a:extLst>
              <a:ext uri="{FF2B5EF4-FFF2-40B4-BE49-F238E27FC236}">
                <a16:creationId xmlns:a16="http://schemas.microsoft.com/office/drawing/2014/main" id="{376746B4-C7E5-9D43-8BCD-C728B0C6EC92}"/>
              </a:ext>
            </a:extLst>
          </p:cNvPr>
          <p:cNvSpPr/>
          <p:nvPr/>
        </p:nvSpPr>
        <p:spPr>
          <a:xfrm>
            <a:off x="0" y="10208766"/>
            <a:ext cx="24439472" cy="226210"/>
          </a:xfrm>
          <a:prstGeom prst="rect">
            <a:avLst/>
          </a:prstGeom>
          <a:solidFill>
            <a:srgbClr val="01A7E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Rectangle 9">
            <a:extLst>
              <a:ext uri="{FF2B5EF4-FFF2-40B4-BE49-F238E27FC236}">
                <a16:creationId xmlns:a16="http://schemas.microsoft.com/office/drawing/2014/main" id="{74A8D6CB-84AB-5344-9536-758C2820AA5A}"/>
              </a:ext>
            </a:extLst>
          </p:cNvPr>
          <p:cNvSpPr/>
          <p:nvPr/>
        </p:nvSpPr>
        <p:spPr>
          <a:xfrm>
            <a:off x="2235200" y="1723590"/>
            <a:ext cx="8829040" cy="10268820"/>
          </a:xfrm>
          <a:prstGeom prst="rect">
            <a:avLst/>
          </a:prstGeom>
          <a:solidFill>
            <a:srgbClr val="FFFFFF"/>
          </a:solidFill>
          <a:ln w="12700" cap="flat">
            <a:solidFill>
              <a:srgbClr val="A8A9A9"/>
            </a:solidFill>
            <a:miter lim="400000"/>
          </a:ln>
          <a:effectLst>
            <a:outerShdw blurRad="469900" dist="317500" dir="2700000" sx="103000" sy="103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960" name="Shape 960"/>
          <p:cNvSpPr>
            <a:spLocks noGrp="1"/>
          </p:cNvSpPr>
          <p:nvPr>
            <p:ph type="title"/>
          </p:nvPr>
        </p:nvSpPr>
        <p:spPr>
          <a:xfrm>
            <a:off x="2639847" y="-1913200"/>
            <a:ext cx="7979105" cy="2824939"/>
          </a:xfrm>
          <a:prstGeom prst="rect">
            <a:avLst/>
          </a:prstGeom>
        </p:spPr>
        <p:txBody>
          <a:bodyPr>
            <a:noAutofit/>
          </a:bodyPr>
          <a:lstStyle/>
          <a:p>
            <a:pPr>
              <a:lnSpc>
                <a:spcPct val="100000"/>
              </a:lnSpc>
            </a:pPr>
            <a:r>
              <a:rPr lang="en-US" sz="6000" dirty="0"/>
              <a:t>Dental insurance</a:t>
            </a:r>
            <a:r>
              <a:rPr lang="en-US" sz="4800" baseline="30000" dirty="0"/>
              <a:t>4</a:t>
            </a:r>
            <a:endParaRPr lang="en-US" sz="5800" dirty="0"/>
          </a:p>
        </p:txBody>
      </p:sp>
      <p:sp>
        <p:nvSpPr>
          <p:cNvPr id="9" name="Shape 960">
            <a:extLst>
              <a:ext uri="{FF2B5EF4-FFF2-40B4-BE49-F238E27FC236}">
                <a16:creationId xmlns:a16="http://schemas.microsoft.com/office/drawing/2014/main" id="{68BE1F11-1D63-994D-BF5F-281E30D88E38}"/>
              </a:ext>
            </a:extLst>
          </p:cNvPr>
          <p:cNvSpPr txBox="1">
            <a:spLocks/>
          </p:cNvSpPr>
          <p:nvPr/>
        </p:nvSpPr>
        <p:spPr>
          <a:xfrm>
            <a:off x="2812569" y="5098130"/>
            <a:ext cx="7633662" cy="179254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01A7E1"/>
                </a:solidFill>
                <a:uFillTx/>
                <a:latin typeface="arial" charset="0"/>
                <a:ea typeface="+mn-ea"/>
                <a:cs typeface="+mn-cs"/>
                <a:sym typeface="Roboto"/>
              </a:defRPr>
            </a:lvl1pPr>
            <a:lvl2pPr marL="0" marR="0" indent="228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algn="ctr">
              <a:lnSpc>
                <a:spcPct val="100000"/>
              </a:lnSpc>
            </a:pPr>
            <a:r>
              <a:rPr lang="en-US" sz="6000" dirty="0"/>
              <a:t>Dental</a:t>
            </a:r>
            <a:r>
              <a:rPr lang="en-US" sz="4800" baseline="30000" dirty="0"/>
              <a:t>4</a:t>
            </a:r>
            <a:endParaRPr lang="en-US" sz="5800" baseline="30000" dirty="0"/>
          </a:p>
        </p:txBody>
      </p:sp>
      <p:sp>
        <p:nvSpPr>
          <p:cNvPr id="13" name="Shape 1651">
            <a:extLst>
              <a:ext uri="{FF2B5EF4-FFF2-40B4-BE49-F238E27FC236}">
                <a16:creationId xmlns:a16="http://schemas.microsoft.com/office/drawing/2014/main" id="{02E97D76-8A67-6744-9672-3EC924194851}"/>
              </a:ext>
            </a:extLst>
          </p:cNvPr>
          <p:cNvSpPr>
            <a:spLocks noGrp="1"/>
          </p:cNvSpPr>
          <p:nvPr>
            <p:ph type="body" sz="quarter" idx="1"/>
          </p:nvPr>
        </p:nvSpPr>
        <p:spPr>
          <a:xfrm>
            <a:off x="3164669" y="6637296"/>
            <a:ext cx="6929460" cy="2824940"/>
          </a:xfrm>
          <a:prstGeom prst="rect">
            <a:avLst/>
          </a:prstGeom>
        </p:spPr>
        <p:txBody>
          <a:bodyPr/>
          <a:lstStyle/>
          <a:p>
            <a:pPr algn="ctr"/>
            <a:r>
              <a:rPr lang="en-US" sz="2400" dirty="0">
                <a:latin typeface="Arial" panose="020B0604020202020204" pitchFamily="34" charset="0"/>
                <a:cs typeface="Arial" panose="020B0604020202020204" pitchFamily="34" charset="0"/>
              </a:rPr>
              <a:t>A reason to smile! Aflac’s dental insurance provides benefits for dental care, to help you maintain your dental and overall health. It’s a smart way to help protect yourself. </a:t>
            </a:r>
          </a:p>
        </p:txBody>
      </p:sp>
      <p:pic>
        <p:nvPicPr>
          <p:cNvPr id="11" name="Picture 10">
            <a:extLst>
              <a:ext uri="{FF2B5EF4-FFF2-40B4-BE49-F238E27FC236}">
                <a16:creationId xmlns:a16="http://schemas.microsoft.com/office/drawing/2014/main" id="{524050BF-3A31-B840-8F61-73D3A888F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228" y="1932131"/>
            <a:ext cx="3396345" cy="3412069"/>
          </a:xfrm>
          <a:prstGeom prst="rect">
            <a:avLst/>
          </a:prstGeom>
        </p:spPr>
      </p:pic>
    </p:spTree>
    <p:extLst>
      <p:ext uri="{BB962C8B-B14F-4D97-AF65-F5344CB8AC3E}">
        <p14:creationId xmlns:p14="http://schemas.microsoft.com/office/powerpoint/2010/main" val="3586356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22AE31-34A0-2A47-BABF-BEA9308F43F1}"/>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colorTemperature colorTemp="6469"/>
                    </a14:imgEffect>
                    <a14:imgEffect>
                      <a14:saturation sat="90000"/>
                    </a14:imgEffect>
                  </a14:imgLayer>
                </a14:imgProps>
              </a:ex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7" name="Shape 737">
            <a:extLst>
              <a:ext uri="{FF2B5EF4-FFF2-40B4-BE49-F238E27FC236}">
                <a16:creationId xmlns:a16="http://schemas.microsoft.com/office/drawing/2014/main" id="{7166BAFE-50DB-6A4A-A818-E654AB781091}"/>
              </a:ext>
            </a:extLst>
          </p:cNvPr>
          <p:cNvSpPr/>
          <p:nvPr/>
        </p:nvSpPr>
        <p:spPr>
          <a:xfrm>
            <a:off x="14362833" y="6747050"/>
            <a:ext cx="102657" cy="91185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p>
            <a:pPr algn="l"/>
            <a:endParaRPr lang="en-US" sz="4000" dirty="0">
              <a:solidFill>
                <a:srgbClr val="FFFFFF"/>
              </a:solidFill>
              <a:latin typeface="Arial" panose="020B0604020202020204" pitchFamily="34" charset="0"/>
              <a:ea typeface="Arial" charset="0"/>
              <a:cs typeface="Arial" panose="020B0604020202020204" pitchFamily="34" charset="0"/>
            </a:endParaRPr>
          </a:p>
        </p:txBody>
      </p:sp>
      <p:sp>
        <p:nvSpPr>
          <p:cNvPr id="8" name="Rectangle 7">
            <a:extLst>
              <a:ext uri="{FF2B5EF4-FFF2-40B4-BE49-F238E27FC236}">
                <a16:creationId xmlns:a16="http://schemas.microsoft.com/office/drawing/2014/main" id="{23487A29-FB32-A04D-85A6-A7F2C7593DA4}"/>
              </a:ext>
            </a:extLst>
          </p:cNvPr>
          <p:cNvSpPr/>
          <p:nvPr/>
        </p:nvSpPr>
        <p:spPr>
          <a:xfrm>
            <a:off x="14260298" y="0"/>
            <a:ext cx="10123702" cy="13716000"/>
          </a:xfrm>
          <a:prstGeom prst="rect">
            <a:avLst/>
          </a:prstGeom>
          <a:solidFill>
            <a:srgbClr val="01A7E1">
              <a:alpha val="3921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9" name="Shape 3229">
            <a:extLst>
              <a:ext uri="{FF2B5EF4-FFF2-40B4-BE49-F238E27FC236}">
                <a16:creationId xmlns:a16="http://schemas.microsoft.com/office/drawing/2014/main" id="{858258FD-3DC3-6343-98E8-666242567603}"/>
              </a:ext>
            </a:extLst>
          </p:cNvPr>
          <p:cNvSpPr txBox="1">
            <a:spLocks/>
          </p:cNvSpPr>
          <p:nvPr/>
        </p:nvSpPr>
        <p:spPr>
          <a:xfrm>
            <a:off x="15684819" y="3006438"/>
            <a:ext cx="7535916" cy="7703124"/>
          </a:xfrm>
          <a:prstGeom prst="rect">
            <a:avLst/>
          </a:prstGeom>
        </p:spPr>
        <p:txBody>
          <a:bodyPr/>
          <a:lstStyle>
            <a:lvl1pPr marL="0" marR="0" indent="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01A7E1"/>
                </a:solidFill>
                <a:uFillTx/>
                <a:latin typeface="arial" charset="0"/>
                <a:ea typeface="+mn-ea"/>
                <a:cs typeface="+mn-cs"/>
                <a:sym typeface="Roboto"/>
              </a:defRPr>
            </a:lvl1pPr>
            <a:lvl2pPr marL="0" marR="0" indent="228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2pPr>
            <a:lvl3pPr marL="0" marR="0" indent="457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3pPr>
            <a:lvl4pPr marL="0" marR="0" indent="685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4pPr>
            <a:lvl5pPr marL="0" marR="0" indent="9144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5pPr>
            <a:lvl6pPr marL="0" marR="0" indent="11430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6pPr>
            <a:lvl7pPr marL="0" marR="0" indent="13716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7pPr>
            <a:lvl8pPr marL="0" marR="0" indent="16002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8pPr>
            <a:lvl9pPr marL="0" marR="0" indent="1828800" algn="l" defTabSz="825500" rtl="0" eaLnBrk="1" latinLnBrk="0" hangingPunct="1">
              <a:lnSpc>
                <a:spcPct val="70000"/>
              </a:lnSpc>
              <a:spcBef>
                <a:spcPts val="0"/>
              </a:spcBef>
              <a:spcAft>
                <a:spcPts val="0"/>
              </a:spcAft>
              <a:buClrTx/>
              <a:buSzTx/>
              <a:buFontTx/>
              <a:buNone/>
              <a:tabLst/>
              <a:defRPr sz="10000" b="1" i="0" u="none" strike="noStrike" cap="none" spc="0" baseline="0">
                <a:ln>
                  <a:noFill/>
                </a:ln>
                <a:solidFill>
                  <a:srgbClr val="44474F"/>
                </a:solidFill>
                <a:uFillTx/>
                <a:latin typeface="+mn-lt"/>
                <a:ea typeface="+mn-ea"/>
                <a:cs typeface="+mn-cs"/>
                <a:sym typeface="Roboto"/>
              </a:defRPr>
            </a:lvl9pPr>
          </a:lstStyle>
          <a:p>
            <a:pPr>
              <a:lnSpc>
                <a:spcPct val="100000"/>
              </a:lnSpc>
            </a:pPr>
            <a:r>
              <a:rPr lang="en-US" sz="9600" dirty="0">
                <a:solidFill>
                  <a:srgbClr val="FFFFFF"/>
                </a:solidFill>
                <a:latin typeface="Arial" panose="020B0604020202020204" pitchFamily="34" charset="0"/>
                <a:ea typeface="ArialBold" charset="0"/>
                <a:cs typeface="Arial" panose="020B0604020202020204" pitchFamily="34" charset="0"/>
              </a:rPr>
              <a:t>Ready to take the next step </a:t>
            </a:r>
            <a:br>
              <a:rPr lang="en-US" sz="9600" dirty="0">
                <a:solidFill>
                  <a:srgbClr val="FFFFFF"/>
                </a:solidFill>
                <a:latin typeface="Arial" panose="020B0604020202020204" pitchFamily="34" charset="0"/>
                <a:ea typeface="ArialBold" charset="0"/>
                <a:cs typeface="Arial" panose="020B0604020202020204" pitchFamily="34" charset="0"/>
              </a:rPr>
            </a:br>
            <a:r>
              <a:rPr lang="en-US" sz="9600">
                <a:solidFill>
                  <a:srgbClr val="FFFFFF"/>
                </a:solidFill>
                <a:latin typeface="Arial" panose="020B0604020202020204" pitchFamily="34" charset="0"/>
                <a:ea typeface="ArialBold" charset="0"/>
                <a:cs typeface="Arial" panose="020B0604020202020204" pitchFamily="34" charset="0"/>
              </a:rPr>
              <a:t>to help protect </a:t>
            </a:r>
            <a:br>
              <a:rPr lang="en-US" sz="9600">
                <a:solidFill>
                  <a:srgbClr val="FFFFFF"/>
                </a:solidFill>
                <a:latin typeface="Arial" panose="020B0604020202020204" pitchFamily="34" charset="0"/>
                <a:ea typeface="ArialBold" charset="0"/>
                <a:cs typeface="Arial" panose="020B0604020202020204" pitchFamily="34" charset="0"/>
              </a:rPr>
            </a:br>
            <a:r>
              <a:rPr lang="en-US" sz="9600">
                <a:solidFill>
                  <a:srgbClr val="FFFFFF"/>
                </a:solidFill>
                <a:latin typeface="Arial" panose="020B0604020202020204" pitchFamily="34" charset="0"/>
                <a:ea typeface="ArialBold" charset="0"/>
                <a:cs typeface="Arial" panose="020B0604020202020204" pitchFamily="34" charset="0"/>
              </a:rPr>
              <a:t>your </a:t>
            </a:r>
            <a:r>
              <a:rPr lang="en-US" sz="9600" dirty="0">
                <a:solidFill>
                  <a:srgbClr val="FFFFFF"/>
                </a:solidFill>
                <a:latin typeface="Arial" panose="020B0604020202020204" pitchFamily="34" charset="0"/>
                <a:ea typeface="ArialBold" charset="0"/>
                <a:cs typeface="Arial" panose="020B0604020202020204" pitchFamily="34" charset="0"/>
              </a:rPr>
              <a:t>future?</a:t>
            </a:r>
          </a:p>
        </p:txBody>
      </p:sp>
    </p:spTree>
    <p:extLst>
      <p:ext uri="{BB962C8B-B14F-4D97-AF65-F5344CB8AC3E}">
        <p14:creationId xmlns:p14="http://schemas.microsoft.com/office/powerpoint/2010/main" val="869098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Aflac_Super">
  <a:themeElements>
    <a:clrScheme name="Custom 1">
      <a:dk1>
        <a:srgbClr val="8C0401"/>
      </a:dk1>
      <a:lt1>
        <a:srgbClr val="8B8C8C"/>
      </a:lt1>
      <a:dk2>
        <a:srgbClr val="53585F"/>
      </a:dk2>
      <a:lt2>
        <a:srgbClr val="DCDEE0"/>
      </a:lt2>
      <a:accent1>
        <a:srgbClr val="00A7E1"/>
      </a:accent1>
      <a:accent2>
        <a:srgbClr val="58CAF1"/>
      </a:accent2>
      <a:accent3>
        <a:srgbClr val="92DFFA"/>
      </a:accent3>
      <a:accent4>
        <a:srgbClr val="CFF3FF"/>
      </a:accent4>
      <a:accent5>
        <a:srgbClr val="00A7E1"/>
      </a:accent5>
      <a:accent6>
        <a:srgbClr val="58CAF1"/>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flac_Super" id="{0F225E4E-14D8-D84E-9858-DBDBDE57955C}" vid="{3D54751F-380A-6047-B89F-459217B96D3F}"/>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oboto"/>
        <a:ea typeface="Roboto"/>
        <a:cs typeface="Roboto"/>
      </a:majorFont>
      <a:minorFont>
        <a:latin typeface="Roboto"/>
        <a:ea typeface="Roboto"/>
        <a:cs typeface="Robot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50000"/>
          </a:lnSpc>
          <a:spcBef>
            <a:spcPts val="0"/>
          </a:spcBef>
          <a:spcAft>
            <a:spcPts val="0"/>
          </a:spcAft>
          <a:buClrTx/>
          <a:buSzTx/>
          <a:buFontTx/>
          <a:buNone/>
          <a:tabLst/>
          <a:defRPr kumimoji="0" sz="2200" b="0" i="0" u="none" strike="noStrike" cap="none" spc="0" normalizeH="0" baseline="0">
            <a:ln>
              <a:noFill/>
            </a:ln>
            <a:solidFill>
              <a:srgbClr val="8B8C8C"/>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245381EAFA9A45ACBFA3C1BC5FE66C" ma:contentTypeVersion="0" ma:contentTypeDescription="Create a new document." ma:contentTypeScope="" ma:versionID="f52ae5cdf7387e7205321ea2ece6104a">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DF25F2-0334-4D76-92DC-F97A8462A85C}">
  <ds:schemaRefs>
    <ds:schemaRef ds:uri="http://schemas.microsoft.com/sharepoint/v3/contenttype/forms"/>
  </ds:schemaRefs>
</ds:datastoreItem>
</file>

<file path=customXml/itemProps2.xml><?xml version="1.0" encoding="utf-8"?>
<ds:datastoreItem xmlns:ds="http://schemas.openxmlformats.org/officeDocument/2006/customXml" ds:itemID="{DDDD0B62-3165-4322-8601-E7ED70885162}">
  <ds:schemaRefs>
    <ds:schemaRef ds:uri="http://www.w3.org/XML/1998/namespace"/>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9A04F46-F7FE-4F78-A1AD-CAB5DDFB8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32107</TotalTime>
  <Words>1251</Words>
  <Application>Microsoft Macintosh PowerPoint</Application>
  <PresentationFormat>Custom</PresentationFormat>
  <Paragraphs>54</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vt:lpstr>
      <vt:lpstr>Calibri</vt:lpstr>
      <vt:lpstr>Helvetica Light</vt:lpstr>
      <vt:lpstr>Helvetica Neue</vt:lpstr>
      <vt:lpstr>Lato Regular</vt:lpstr>
      <vt:lpstr>Aflac_Super</vt:lpstr>
      <vt:lpstr>PowerPoint Presentation</vt:lpstr>
      <vt:lpstr>PowerPoint Presentation</vt:lpstr>
      <vt:lpstr>PowerPoint Presentation</vt:lpstr>
      <vt:lpstr>Product features</vt:lpstr>
      <vt:lpstr>Cancer/ Specified-disease2</vt:lpstr>
      <vt:lpstr>PowerPoint Presentation</vt:lpstr>
      <vt:lpstr>Accident1</vt:lpstr>
      <vt:lpstr>Dental insurance4</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Persons</dc:creator>
  <cp:lastModifiedBy>Esmeralda Burch Robles</cp:lastModifiedBy>
  <cp:revision>693</cp:revision>
  <cp:lastPrinted>2024-02-24T23:33:35Z</cp:lastPrinted>
  <dcterms:modified xsi:type="dcterms:W3CDTF">2024-03-05T20:22:48Z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0x0101008B245381EAFA9A45ACBFA3C1BC5FE66C</vt:lpwstr>
  </property>
</Properties>
</file>